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5640AB0-9FD9-42F8-8D47-9DEFE73DA892}" type="datetimeFigureOut">
              <a:rPr lang="de-DE" smtClean="0"/>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333875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640AB0-9FD9-42F8-8D47-9DEFE73DA892}" type="datetimeFigureOut">
              <a:rPr lang="de-DE" smtClean="0"/>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117165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640AB0-9FD9-42F8-8D47-9DEFE73DA892}" type="datetimeFigureOut">
              <a:rPr lang="de-DE" smtClean="0"/>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2489471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35247" y="373224"/>
            <a:ext cx="9135122" cy="429209"/>
          </a:xfrm>
          <a:prstGeom prst="rect">
            <a:avLst/>
          </a:prstGeom>
        </p:spPr>
        <p:txBody>
          <a:bodyPr>
            <a:normAutofit/>
          </a:bodyPr>
          <a:lstStyle>
            <a:lvl1pPr algn="l">
              <a:defRPr sz="2400">
                <a:solidFill>
                  <a:srgbClr val="FF7001"/>
                </a:solidFill>
                <a:latin typeface="+mj-lt"/>
              </a:defRPr>
            </a:lvl1pPr>
          </a:lstStyle>
          <a:p>
            <a:r>
              <a:rPr lang="de-DE" dirty="0"/>
              <a:t>Aktueller Abschnitt</a:t>
            </a:r>
          </a:p>
        </p:txBody>
      </p:sp>
      <p:sp>
        <p:nvSpPr>
          <p:cNvPr id="40" name="Rechteck 39"/>
          <p:cNvSpPr/>
          <p:nvPr userDrawn="1"/>
        </p:nvSpPr>
        <p:spPr>
          <a:xfrm>
            <a:off x="10789919" y="400050"/>
            <a:ext cx="527369" cy="40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p:cNvSpPr>
            <a:spLocks noGrp="1"/>
          </p:cNvSpPr>
          <p:nvPr>
            <p:ph type="ftr" sz="quarter" idx="11"/>
          </p:nvPr>
        </p:nvSpPr>
        <p:spPr/>
        <p:txBody>
          <a:bodyPr/>
          <a:lstStyle/>
          <a:p>
            <a:r>
              <a:rPr lang="de-DE" dirty="0"/>
              <a:t>© juracademy.de</a:t>
            </a:r>
          </a:p>
        </p:txBody>
      </p:sp>
      <p:sp>
        <p:nvSpPr>
          <p:cNvPr id="6" name="Foliennummernplatzhalter 5"/>
          <p:cNvSpPr>
            <a:spLocks noGrp="1"/>
          </p:cNvSpPr>
          <p:nvPr>
            <p:ph type="sldNum" sz="quarter" idx="12"/>
          </p:nvPr>
        </p:nvSpPr>
        <p:spPr/>
        <p:txBody>
          <a:bodyPr/>
          <a:lstStyle/>
          <a:p>
            <a:fld id="{F9557B02-80BA-4E38-8DB2-34960DB7371F}" type="slidenum">
              <a:rPr lang="de-DE" smtClean="0"/>
              <a:t>‹Nr.›</a:t>
            </a:fld>
            <a:endParaRPr lang="de-DE"/>
          </a:p>
        </p:txBody>
      </p:sp>
      <p:sp>
        <p:nvSpPr>
          <p:cNvPr id="10" name="Textplatzhalter 9"/>
          <p:cNvSpPr>
            <a:spLocks noGrp="1"/>
          </p:cNvSpPr>
          <p:nvPr>
            <p:ph type="body" sz="quarter" idx="13" hasCustomPrompt="1"/>
          </p:nvPr>
        </p:nvSpPr>
        <p:spPr>
          <a:xfrm>
            <a:off x="10665448" y="304538"/>
            <a:ext cx="796925" cy="685767"/>
          </a:xfrm>
          <a:prstGeom prst="rect">
            <a:avLst/>
          </a:prstGeom>
        </p:spPr>
        <p:txBody>
          <a:bodyPr/>
          <a:lstStyle>
            <a:lvl1pPr>
              <a:defRPr sz="4000">
                <a:solidFill>
                  <a:schemeClr val="bg1"/>
                </a:solidFill>
              </a:defRPr>
            </a:lvl1pPr>
          </a:lstStyle>
          <a:p>
            <a:pPr lvl="0"/>
            <a:r>
              <a:rPr lang="de-DE" dirty="0"/>
              <a:t>ZR</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6993" y="317238"/>
            <a:ext cx="507586" cy="507586"/>
          </a:xfrm>
          <a:prstGeom prst="rect">
            <a:avLst/>
          </a:prstGeom>
        </p:spPr>
      </p:pic>
      <p:sp>
        <p:nvSpPr>
          <p:cNvPr id="41" name="Textplatzhalter 35"/>
          <p:cNvSpPr>
            <a:spLocks noGrp="1"/>
          </p:cNvSpPr>
          <p:nvPr>
            <p:ph type="body" sz="quarter" idx="14" hasCustomPrompt="1"/>
          </p:nvPr>
        </p:nvSpPr>
        <p:spPr>
          <a:xfrm>
            <a:off x="536992" y="1138335"/>
            <a:ext cx="11049266" cy="5111994"/>
          </a:xfrm>
          <a:prstGeom prst="rect">
            <a:avLst/>
          </a:prstGeom>
        </p:spPr>
        <p:txBody>
          <a:bodyPr/>
          <a:lstStyle>
            <a:lvl1pPr>
              <a:defRPr>
                <a:solidFill>
                  <a:schemeClr val="tx1">
                    <a:lumMod val="65000"/>
                    <a:lumOff val="35000"/>
                  </a:schemeClr>
                </a:solidFill>
                <a:latin typeface="+mj-lt"/>
              </a:defRPr>
            </a:lvl1pPr>
            <a:lvl2pPr marL="457200" indent="0">
              <a:buClr>
                <a:srgbClr val="FE7004"/>
              </a:buClr>
              <a:buFont typeface="Arial" panose="020B0604020202020204" pitchFamily="34" charset="0"/>
              <a:buNone/>
              <a:defRPr sz="1800"/>
            </a:lvl2pPr>
            <a:lvl3pPr marL="1257300" indent="-342900">
              <a:buClr>
                <a:srgbClr val="FE7004"/>
              </a:buClr>
              <a:buFont typeface="Arial" panose="020B0604020202020204" pitchFamily="34" charset="0"/>
              <a:buChar char="•"/>
              <a:defRPr sz="1600"/>
            </a:lvl3pPr>
            <a:lvl4pPr marL="1600200" indent="-228600">
              <a:buClr>
                <a:srgbClr val="DD5F01"/>
              </a:buClr>
              <a:buFont typeface="Courier New" panose="02070309020205020404" pitchFamily="49" charset="0"/>
              <a:buChar char="o"/>
              <a:defRPr sz="1600"/>
            </a:lvl4pPr>
            <a:lvl5pPr marL="2114550" indent="-285750">
              <a:buClr>
                <a:srgbClr val="D9D9D9"/>
              </a:buClr>
              <a:buFont typeface="Arial" panose="020B0604020202020204" pitchFamily="34" charset="0"/>
              <a:buChar char="•"/>
              <a:defRPr sz="1400"/>
            </a:lvl5pPr>
            <a:lvl6pPr marL="2514600" indent="-228600">
              <a:buClr>
                <a:srgbClr val="BCBCBC"/>
              </a:buClr>
              <a:buFont typeface="Courier New" panose="02070309020205020404" pitchFamily="49" charset="0"/>
              <a:buChar char="o"/>
              <a:defRPr sz="1400"/>
            </a:lvl6pPr>
          </a:lstStyle>
          <a:p>
            <a:pPr lvl="0"/>
            <a:r>
              <a:rPr lang="de-DE" dirty="0"/>
              <a:t>Überschrift 1</a:t>
            </a:r>
          </a:p>
          <a:p>
            <a:pPr lvl="1"/>
            <a:endParaRPr lang="de-DE" dirty="0"/>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200104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1">
                                            <p:txEl>
                                              <p:pRg st="2" end="2"/>
                                            </p:txEl>
                                          </p:spTgt>
                                        </p:tgtEl>
                                        <p:attrNameLst>
                                          <p:attrName>style.visibility</p:attrName>
                                        </p:attrNameLst>
                                      </p:cBhvr>
                                      <p:to>
                                        <p:strVal val="visible"/>
                                      </p:to>
                                    </p:set>
                                    <p:anim calcmode="lin" valueType="num">
                                      <p:cBhvr additive="base">
                                        <p:cTn id="10" dur="500" fill="hold"/>
                                        <p:tgtEl>
                                          <p:spTgt spid="41">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1">
                                            <p:txEl>
                                              <p:pRg st="2" end="2"/>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1">
                                            <p:txEl>
                                              <p:pRg st="3" end="3"/>
                                            </p:txEl>
                                          </p:spTgt>
                                        </p:tgtEl>
                                        <p:attrNameLst>
                                          <p:attrName>style.visibility</p:attrName>
                                        </p:attrNameLst>
                                      </p:cBhvr>
                                      <p:to>
                                        <p:strVal val="visible"/>
                                      </p:to>
                                    </p:set>
                                    <p:anim calcmode="lin" valueType="num">
                                      <p:cBhvr additive="base">
                                        <p:cTn id="14" dur="500" fill="hold"/>
                                        <p:tgtEl>
                                          <p:spTgt spid="41">
                                            <p:txEl>
                                              <p:pRg st="3" end="3"/>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
                                            <p:txEl>
                                              <p:pRg st="3" end="3"/>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41">
                                            <p:txEl>
                                              <p:pRg st="4" end="4"/>
                                            </p:txEl>
                                          </p:spTgt>
                                        </p:tgtEl>
                                        <p:attrNameLst>
                                          <p:attrName>style.visibility</p:attrName>
                                        </p:attrNameLst>
                                      </p:cBhvr>
                                      <p:to>
                                        <p:strVal val="visible"/>
                                      </p:to>
                                    </p:set>
                                    <p:anim calcmode="lin" valueType="num">
                                      <p:cBhvr additive="base">
                                        <p:cTn id="18" dur="500" fill="hold"/>
                                        <p:tgtEl>
                                          <p:spTgt spid="4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41">
                                            <p:txEl>
                                              <p:pRg st="5" end="5"/>
                                            </p:txEl>
                                          </p:spTgt>
                                        </p:tgtEl>
                                        <p:attrNameLst>
                                          <p:attrName>style.visibility</p:attrName>
                                        </p:attrNameLst>
                                      </p:cBhvr>
                                      <p:to>
                                        <p:strVal val="visible"/>
                                      </p:to>
                                    </p:set>
                                    <p:anim calcmode="lin" valueType="num">
                                      <p:cBhvr additive="base">
                                        <p:cTn id="22" dur="500" fill="hold"/>
                                        <p:tgtEl>
                                          <p:spTgt spid="41">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1">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1">
                                            <p:txEl>
                                              <p:pRg st="6" end="6"/>
                                            </p:txEl>
                                          </p:spTgt>
                                        </p:tgtEl>
                                        <p:attrNameLst>
                                          <p:attrName>style.visibility</p:attrName>
                                        </p:attrNameLst>
                                      </p:cBhvr>
                                      <p:to>
                                        <p:strVal val="visible"/>
                                      </p:to>
                                    </p:set>
                                    <p:anim calcmode="lin" valueType="num">
                                      <p:cBhvr additive="base">
                                        <p:cTn id="26" dur="500" fill="hold"/>
                                        <p:tgtEl>
                                          <p:spTgt spid="4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tmplLst>
          <p:tmpl lvl="1">
            <p:tnLst>
              <p:par>
                <p:cTn presetID="10" presetClass="entr" presetSubtype="0" fill="hold" nodeType="click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 lvl="2">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6">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p15:guide id="4294967295" pos="712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35247" y="373224"/>
            <a:ext cx="9135122" cy="429209"/>
          </a:xfrm>
          <a:prstGeom prst="rect">
            <a:avLst/>
          </a:prstGeom>
        </p:spPr>
        <p:txBody>
          <a:bodyPr>
            <a:normAutofit/>
          </a:bodyPr>
          <a:lstStyle>
            <a:lvl1pPr algn="l">
              <a:defRPr sz="2400">
                <a:solidFill>
                  <a:srgbClr val="FF7001"/>
                </a:solidFill>
                <a:latin typeface="+mj-lt"/>
              </a:defRPr>
            </a:lvl1pPr>
          </a:lstStyle>
          <a:p>
            <a:r>
              <a:rPr lang="de-DE" dirty="0"/>
              <a:t>Aktueller Abschnitt</a:t>
            </a:r>
          </a:p>
        </p:txBody>
      </p:sp>
      <p:sp>
        <p:nvSpPr>
          <p:cNvPr id="40" name="Rechteck 39"/>
          <p:cNvSpPr/>
          <p:nvPr userDrawn="1"/>
        </p:nvSpPr>
        <p:spPr>
          <a:xfrm>
            <a:off x="10789919" y="400050"/>
            <a:ext cx="527369" cy="40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p:cNvSpPr>
            <a:spLocks noGrp="1"/>
          </p:cNvSpPr>
          <p:nvPr>
            <p:ph type="ftr" sz="quarter" idx="11"/>
          </p:nvPr>
        </p:nvSpPr>
        <p:spPr/>
        <p:txBody>
          <a:bodyPr/>
          <a:lstStyle/>
          <a:p>
            <a:r>
              <a:rPr lang="de-DE" dirty="0"/>
              <a:t>© juracademy.de</a:t>
            </a:r>
          </a:p>
        </p:txBody>
      </p:sp>
      <p:sp>
        <p:nvSpPr>
          <p:cNvPr id="6" name="Foliennummernplatzhalter 5"/>
          <p:cNvSpPr>
            <a:spLocks noGrp="1"/>
          </p:cNvSpPr>
          <p:nvPr>
            <p:ph type="sldNum" sz="quarter" idx="12"/>
          </p:nvPr>
        </p:nvSpPr>
        <p:spPr/>
        <p:txBody>
          <a:bodyPr/>
          <a:lstStyle/>
          <a:p>
            <a:fld id="{F9557B02-80BA-4E38-8DB2-34960DB7371F}" type="slidenum">
              <a:rPr lang="de-DE" smtClean="0"/>
              <a:t>‹Nr.›</a:t>
            </a:fld>
            <a:endParaRPr lang="de-DE"/>
          </a:p>
        </p:txBody>
      </p:sp>
      <p:sp>
        <p:nvSpPr>
          <p:cNvPr id="10" name="Textplatzhalter 9"/>
          <p:cNvSpPr>
            <a:spLocks noGrp="1"/>
          </p:cNvSpPr>
          <p:nvPr>
            <p:ph type="body" sz="quarter" idx="13" hasCustomPrompt="1"/>
          </p:nvPr>
        </p:nvSpPr>
        <p:spPr>
          <a:xfrm>
            <a:off x="10665448" y="304538"/>
            <a:ext cx="796925" cy="685767"/>
          </a:xfrm>
          <a:prstGeom prst="rect">
            <a:avLst/>
          </a:prstGeom>
        </p:spPr>
        <p:txBody>
          <a:bodyPr/>
          <a:lstStyle>
            <a:lvl1pPr>
              <a:defRPr sz="4000">
                <a:solidFill>
                  <a:schemeClr val="bg1"/>
                </a:solidFill>
              </a:defRPr>
            </a:lvl1pPr>
          </a:lstStyle>
          <a:p>
            <a:pPr lvl="0"/>
            <a:r>
              <a:rPr lang="de-DE" dirty="0"/>
              <a:t>ZR</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6993" y="317238"/>
            <a:ext cx="507586" cy="507586"/>
          </a:xfrm>
          <a:prstGeom prst="rect">
            <a:avLst/>
          </a:prstGeom>
        </p:spPr>
      </p:pic>
      <p:sp>
        <p:nvSpPr>
          <p:cNvPr id="41" name="Textplatzhalter 35"/>
          <p:cNvSpPr>
            <a:spLocks noGrp="1"/>
          </p:cNvSpPr>
          <p:nvPr>
            <p:ph type="body" sz="quarter" idx="14" hasCustomPrompt="1"/>
          </p:nvPr>
        </p:nvSpPr>
        <p:spPr>
          <a:xfrm>
            <a:off x="536992" y="1138335"/>
            <a:ext cx="11049266" cy="5111994"/>
          </a:xfrm>
          <a:prstGeom prst="rect">
            <a:avLst/>
          </a:prstGeom>
        </p:spPr>
        <p:txBody>
          <a:bodyPr/>
          <a:lstStyle>
            <a:lvl1pPr>
              <a:defRPr>
                <a:solidFill>
                  <a:schemeClr val="tx1">
                    <a:lumMod val="65000"/>
                    <a:lumOff val="35000"/>
                  </a:schemeClr>
                </a:solidFill>
                <a:latin typeface="+mj-lt"/>
              </a:defRPr>
            </a:lvl1pPr>
            <a:lvl2pPr marL="457200" indent="0">
              <a:buClr>
                <a:srgbClr val="FE7004"/>
              </a:buClr>
              <a:buFont typeface="Arial" panose="020B0604020202020204" pitchFamily="34" charset="0"/>
              <a:buNone/>
              <a:defRPr sz="1800"/>
            </a:lvl2pPr>
            <a:lvl3pPr marL="1257300" indent="-342900">
              <a:buClr>
                <a:srgbClr val="FE7004"/>
              </a:buClr>
              <a:buFont typeface="Arial" panose="020B0604020202020204" pitchFamily="34" charset="0"/>
              <a:buChar char="•"/>
              <a:defRPr sz="1600"/>
            </a:lvl3pPr>
            <a:lvl4pPr marL="1600200" indent="-228600">
              <a:buClr>
                <a:srgbClr val="DD5F01"/>
              </a:buClr>
              <a:buFont typeface="Courier New" panose="02070309020205020404" pitchFamily="49" charset="0"/>
              <a:buChar char="o"/>
              <a:defRPr sz="1600"/>
            </a:lvl4pPr>
            <a:lvl5pPr marL="2114550" indent="-285750">
              <a:buClr>
                <a:srgbClr val="D9D9D9"/>
              </a:buClr>
              <a:buFont typeface="Arial" panose="020B0604020202020204" pitchFamily="34" charset="0"/>
              <a:buChar char="•"/>
              <a:defRPr sz="1400"/>
            </a:lvl5pPr>
            <a:lvl6pPr marL="2514600" indent="-228600">
              <a:buClr>
                <a:srgbClr val="BCBCBC"/>
              </a:buClr>
              <a:buFont typeface="Courier New" panose="02070309020205020404" pitchFamily="49" charset="0"/>
              <a:buChar char="o"/>
              <a:defRPr sz="1400"/>
            </a:lvl6pPr>
          </a:lstStyle>
          <a:p>
            <a:pPr lvl="0"/>
            <a:r>
              <a:rPr lang="de-DE" dirty="0"/>
              <a:t>Überschrift 1</a:t>
            </a:r>
          </a:p>
          <a:p>
            <a:pPr lvl="1"/>
            <a:endParaRPr lang="de-DE" dirty="0"/>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146598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1">
                                            <p:txEl>
                                              <p:pRg st="2" end="2"/>
                                            </p:txEl>
                                          </p:spTgt>
                                        </p:tgtEl>
                                        <p:attrNameLst>
                                          <p:attrName>style.visibility</p:attrName>
                                        </p:attrNameLst>
                                      </p:cBhvr>
                                      <p:to>
                                        <p:strVal val="visible"/>
                                      </p:to>
                                    </p:set>
                                    <p:anim calcmode="lin" valueType="num">
                                      <p:cBhvr additive="base">
                                        <p:cTn id="10" dur="500" fill="hold"/>
                                        <p:tgtEl>
                                          <p:spTgt spid="41">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1">
                                            <p:txEl>
                                              <p:pRg st="2" end="2"/>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1">
                                            <p:txEl>
                                              <p:pRg st="3" end="3"/>
                                            </p:txEl>
                                          </p:spTgt>
                                        </p:tgtEl>
                                        <p:attrNameLst>
                                          <p:attrName>style.visibility</p:attrName>
                                        </p:attrNameLst>
                                      </p:cBhvr>
                                      <p:to>
                                        <p:strVal val="visible"/>
                                      </p:to>
                                    </p:set>
                                    <p:anim calcmode="lin" valueType="num">
                                      <p:cBhvr additive="base">
                                        <p:cTn id="14" dur="500" fill="hold"/>
                                        <p:tgtEl>
                                          <p:spTgt spid="41">
                                            <p:txEl>
                                              <p:pRg st="3" end="3"/>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
                                            <p:txEl>
                                              <p:pRg st="3" end="3"/>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41">
                                            <p:txEl>
                                              <p:pRg st="4" end="4"/>
                                            </p:txEl>
                                          </p:spTgt>
                                        </p:tgtEl>
                                        <p:attrNameLst>
                                          <p:attrName>style.visibility</p:attrName>
                                        </p:attrNameLst>
                                      </p:cBhvr>
                                      <p:to>
                                        <p:strVal val="visible"/>
                                      </p:to>
                                    </p:set>
                                    <p:anim calcmode="lin" valueType="num">
                                      <p:cBhvr additive="base">
                                        <p:cTn id="18" dur="500" fill="hold"/>
                                        <p:tgtEl>
                                          <p:spTgt spid="4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41">
                                            <p:txEl>
                                              <p:pRg st="5" end="5"/>
                                            </p:txEl>
                                          </p:spTgt>
                                        </p:tgtEl>
                                        <p:attrNameLst>
                                          <p:attrName>style.visibility</p:attrName>
                                        </p:attrNameLst>
                                      </p:cBhvr>
                                      <p:to>
                                        <p:strVal val="visible"/>
                                      </p:to>
                                    </p:set>
                                    <p:anim calcmode="lin" valueType="num">
                                      <p:cBhvr additive="base">
                                        <p:cTn id="22" dur="500" fill="hold"/>
                                        <p:tgtEl>
                                          <p:spTgt spid="41">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1">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1">
                                            <p:txEl>
                                              <p:pRg st="6" end="6"/>
                                            </p:txEl>
                                          </p:spTgt>
                                        </p:tgtEl>
                                        <p:attrNameLst>
                                          <p:attrName>style.visibility</p:attrName>
                                        </p:attrNameLst>
                                      </p:cBhvr>
                                      <p:to>
                                        <p:strVal val="visible"/>
                                      </p:to>
                                    </p:set>
                                    <p:anim calcmode="lin" valueType="num">
                                      <p:cBhvr additive="base">
                                        <p:cTn id="26" dur="500" fill="hold"/>
                                        <p:tgtEl>
                                          <p:spTgt spid="4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tmplLst>
          <p:tmpl lvl="1">
            <p:tnLst>
              <p:par>
                <p:cTn presetID="10" presetClass="entr" presetSubtype="0" fill="hold" nodeType="click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 lvl="2">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6">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p15:guide id="4294967295" pos="71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35247" y="373224"/>
            <a:ext cx="9135122" cy="429209"/>
          </a:xfrm>
          <a:prstGeom prst="rect">
            <a:avLst/>
          </a:prstGeom>
        </p:spPr>
        <p:txBody>
          <a:bodyPr>
            <a:normAutofit/>
          </a:bodyPr>
          <a:lstStyle>
            <a:lvl1pPr algn="l">
              <a:defRPr sz="2400">
                <a:solidFill>
                  <a:srgbClr val="FF7001"/>
                </a:solidFill>
                <a:latin typeface="+mj-lt"/>
              </a:defRPr>
            </a:lvl1pPr>
          </a:lstStyle>
          <a:p>
            <a:r>
              <a:rPr lang="de-DE" dirty="0"/>
              <a:t>Aktueller Abschnitt</a:t>
            </a:r>
          </a:p>
        </p:txBody>
      </p:sp>
      <p:sp>
        <p:nvSpPr>
          <p:cNvPr id="40" name="Rechteck 39"/>
          <p:cNvSpPr/>
          <p:nvPr userDrawn="1"/>
        </p:nvSpPr>
        <p:spPr>
          <a:xfrm>
            <a:off x="10789919" y="400050"/>
            <a:ext cx="527369" cy="40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p:cNvSpPr>
            <a:spLocks noGrp="1"/>
          </p:cNvSpPr>
          <p:nvPr>
            <p:ph type="ftr" sz="quarter" idx="11"/>
          </p:nvPr>
        </p:nvSpPr>
        <p:spPr/>
        <p:txBody>
          <a:bodyPr/>
          <a:lstStyle/>
          <a:p>
            <a:r>
              <a:rPr lang="de-DE" dirty="0"/>
              <a:t>© juracademy.de</a:t>
            </a:r>
          </a:p>
        </p:txBody>
      </p:sp>
      <p:sp>
        <p:nvSpPr>
          <p:cNvPr id="6" name="Foliennummernplatzhalter 5"/>
          <p:cNvSpPr>
            <a:spLocks noGrp="1"/>
          </p:cNvSpPr>
          <p:nvPr>
            <p:ph type="sldNum" sz="quarter" idx="12"/>
          </p:nvPr>
        </p:nvSpPr>
        <p:spPr/>
        <p:txBody>
          <a:bodyPr/>
          <a:lstStyle/>
          <a:p>
            <a:fld id="{F9557B02-80BA-4E38-8DB2-34960DB7371F}" type="slidenum">
              <a:rPr lang="de-DE" smtClean="0"/>
              <a:t>‹Nr.›</a:t>
            </a:fld>
            <a:endParaRPr lang="de-DE"/>
          </a:p>
        </p:txBody>
      </p:sp>
      <p:sp>
        <p:nvSpPr>
          <p:cNvPr id="10" name="Textplatzhalter 9"/>
          <p:cNvSpPr>
            <a:spLocks noGrp="1"/>
          </p:cNvSpPr>
          <p:nvPr>
            <p:ph type="body" sz="quarter" idx="13" hasCustomPrompt="1"/>
          </p:nvPr>
        </p:nvSpPr>
        <p:spPr>
          <a:xfrm>
            <a:off x="10665448" y="304538"/>
            <a:ext cx="796925" cy="685767"/>
          </a:xfrm>
          <a:prstGeom prst="rect">
            <a:avLst/>
          </a:prstGeom>
        </p:spPr>
        <p:txBody>
          <a:bodyPr/>
          <a:lstStyle>
            <a:lvl1pPr>
              <a:defRPr sz="4000">
                <a:solidFill>
                  <a:schemeClr val="bg1"/>
                </a:solidFill>
              </a:defRPr>
            </a:lvl1pPr>
          </a:lstStyle>
          <a:p>
            <a:pPr lvl="0"/>
            <a:r>
              <a:rPr lang="de-DE" dirty="0"/>
              <a:t>ZR</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6993" y="317238"/>
            <a:ext cx="507586" cy="507586"/>
          </a:xfrm>
          <a:prstGeom prst="rect">
            <a:avLst/>
          </a:prstGeom>
        </p:spPr>
      </p:pic>
      <p:sp>
        <p:nvSpPr>
          <p:cNvPr id="41" name="Textplatzhalter 35"/>
          <p:cNvSpPr>
            <a:spLocks noGrp="1"/>
          </p:cNvSpPr>
          <p:nvPr>
            <p:ph type="body" sz="quarter" idx="14" hasCustomPrompt="1"/>
          </p:nvPr>
        </p:nvSpPr>
        <p:spPr>
          <a:xfrm>
            <a:off x="536992" y="1138335"/>
            <a:ext cx="11049266" cy="5111994"/>
          </a:xfrm>
          <a:prstGeom prst="rect">
            <a:avLst/>
          </a:prstGeom>
        </p:spPr>
        <p:txBody>
          <a:bodyPr/>
          <a:lstStyle>
            <a:lvl1pPr>
              <a:defRPr>
                <a:solidFill>
                  <a:schemeClr val="tx1">
                    <a:lumMod val="65000"/>
                    <a:lumOff val="35000"/>
                  </a:schemeClr>
                </a:solidFill>
                <a:latin typeface="+mj-lt"/>
              </a:defRPr>
            </a:lvl1pPr>
            <a:lvl2pPr marL="457200" indent="0">
              <a:buClr>
                <a:srgbClr val="FE7004"/>
              </a:buClr>
              <a:buFont typeface="Arial" panose="020B0604020202020204" pitchFamily="34" charset="0"/>
              <a:buNone/>
              <a:defRPr sz="1800"/>
            </a:lvl2pPr>
            <a:lvl3pPr marL="1257300" indent="-342900">
              <a:buClr>
                <a:srgbClr val="FE7004"/>
              </a:buClr>
              <a:buFont typeface="Arial" panose="020B0604020202020204" pitchFamily="34" charset="0"/>
              <a:buChar char="•"/>
              <a:defRPr sz="1600"/>
            </a:lvl3pPr>
            <a:lvl4pPr marL="1600200" indent="-228600">
              <a:buClr>
                <a:srgbClr val="DD5F01"/>
              </a:buClr>
              <a:buFont typeface="Courier New" panose="02070309020205020404" pitchFamily="49" charset="0"/>
              <a:buChar char="o"/>
              <a:defRPr sz="1600"/>
            </a:lvl4pPr>
            <a:lvl5pPr marL="2114550" indent="-285750">
              <a:buClr>
                <a:srgbClr val="D9D9D9"/>
              </a:buClr>
              <a:buFont typeface="Arial" panose="020B0604020202020204" pitchFamily="34" charset="0"/>
              <a:buChar char="•"/>
              <a:defRPr sz="1400"/>
            </a:lvl5pPr>
            <a:lvl6pPr marL="2514600" indent="-228600">
              <a:buClr>
                <a:srgbClr val="BCBCBC"/>
              </a:buClr>
              <a:buFont typeface="Courier New" panose="02070309020205020404" pitchFamily="49" charset="0"/>
              <a:buChar char="o"/>
              <a:defRPr sz="1400"/>
            </a:lvl6pPr>
          </a:lstStyle>
          <a:p>
            <a:pPr lvl="0"/>
            <a:r>
              <a:rPr lang="de-DE" dirty="0"/>
              <a:t>Überschrift 1</a:t>
            </a:r>
          </a:p>
          <a:p>
            <a:pPr lvl="1"/>
            <a:endParaRPr lang="de-DE" dirty="0"/>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3335695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1">
                                            <p:txEl>
                                              <p:pRg st="2" end="2"/>
                                            </p:txEl>
                                          </p:spTgt>
                                        </p:tgtEl>
                                        <p:attrNameLst>
                                          <p:attrName>style.visibility</p:attrName>
                                        </p:attrNameLst>
                                      </p:cBhvr>
                                      <p:to>
                                        <p:strVal val="visible"/>
                                      </p:to>
                                    </p:set>
                                    <p:anim calcmode="lin" valueType="num">
                                      <p:cBhvr additive="base">
                                        <p:cTn id="10" dur="500" fill="hold"/>
                                        <p:tgtEl>
                                          <p:spTgt spid="41">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1">
                                            <p:txEl>
                                              <p:pRg st="2" end="2"/>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1">
                                            <p:txEl>
                                              <p:pRg st="3" end="3"/>
                                            </p:txEl>
                                          </p:spTgt>
                                        </p:tgtEl>
                                        <p:attrNameLst>
                                          <p:attrName>style.visibility</p:attrName>
                                        </p:attrNameLst>
                                      </p:cBhvr>
                                      <p:to>
                                        <p:strVal val="visible"/>
                                      </p:to>
                                    </p:set>
                                    <p:anim calcmode="lin" valueType="num">
                                      <p:cBhvr additive="base">
                                        <p:cTn id="14" dur="500" fill="hold"/>
                                        <p:tgtEl>
                                          <p:spTgt spid="41">
                                            <p:txEl>
                                              <p:pRg st="3" end="3"/>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
                                            <p:txEl>
                                              <p:pRg st="3" end="3"/>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41">
                                            <p:txEl>
                                              <p:pRg st="4" end="4"/>
                                            </p:txEl>
                                          </p:spTgt>
                                        </p:tgtEl>
                                        <p:attrNameLst>
                                          <p:attrName>style.visibility</p:attrName>
                                        </p:attrNameLst>
                                      </p:cBhvr>
                                      <p:to>
                                        <p:strVal val="visible"/>
                                      </p:to>
                                    </p:set>
                                    <p:anim calcmode="lin" valueType="num">
                                      <p:cBhvr additive="base">
                                        <p:cTn id="18" dur="500" fill="hold"/>
                                        <p:tgtEl>
                                          <p:spTgt spid="4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41">
                                            <p:txEl>
                                              <p:pRg st="5" end="5"/>
                                            </p:txEl>
                                          </p:spTgt>
                                        </p:tgtEl>
                                        <p:attrNameLst>
                                          <p:attrName>style.visibility</p:attrName>
                                        </p:attrNameLst>
                                      </p:cBhvr>
                                      <p:to>
                                        <p:strVal val="visible"/>
                                      </p:to>
                                    </p:set>
                                    <p:anim calcmode="lin" valueType="num">
                                      <p:cBhvr additive="base">
                                        <p:cTn id="22" dur="500" fill="hold"/>
                                        <p:tgtEl>
                                          <p:spTgt spid="41">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1">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1">
                                            <p:txEl>
                                              <p:pRg st="6" end="6"/>
                                            </p:txEl>
                                          </p:spTgt>
                                        </p:tgtEl>
                                        <p:attrNameLst>
                                          <p:attrName>style.visibility</p:attrName>
                                        </p:attrNameLst>
                                      </p:cBhvr>
                                      <p:to>
                                        <p:strVal val="visible"/>
                                      </p:to>
                                    </p:set>
                                    <p:anim calcmode="lin" valueType="num">
                                      <p:cBhvr additive="base">
                                        <p:cTn id="26" dur="500" fill="hold"/>
                                        <p:tgtEl>
                                          <p:spTgt spid="4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tmplLst>
          <p:tmpl lvl="1">
            <p:tnLst>
              <p:par>
                <p:cTn presetID="10" presetClass="entr" presetSubtype="0" fill="hold" nodeType="click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 lvl="2">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6">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p15:guide id="4294967295" pos="71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35247" y="373224"/>
            <a:ext cx="9135122" cy="429209"/>
          </a:xfrm>
          <a:prstGeom prst="rect">
            <a:avLst/>
          </a:prstGeom>
        </p:spPr>
        <p:txBody>
          <a:bodyPr>
            <a:normAutofit/>
          </a:bodyPr>
          <a:lstStyle>
            <a:lvl1pPr algn="l">
              <a:defRPr sz="2400">
                <a:solidFill>
                  <a:srgbClr val="FF7001"/>
                </a:solidFill>
                <a:latin typeface="+mj-lt"/>
              </a:defRPr>
            </a:lvl1pPr>
          </a:lstStyle>
          <a:p>
            <a:r>
              <a:rPr lang="de-DE" dirty="0"/>
              <a:t>Aktueller Abschnitt</a:t>
            </a:r>
          </a:p>
        </p:txBody>
      </p:sp>
      <p:sp>
        <p:nvSpPr>
          <p:cNvPr id="40" name="Rechteck 39"/>
          <p:cNvSpPr/>
          <p:nvPr userDrawn="1"/>
        </p:nvSpPr>
        <p:spPr>
          <a:xfrm>
            <a:off x="10789919" y="400050"/>
            <a:ext cx="527369" cy="40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p:cNvSpPr>
            <a:spLocks noGrp="1"/>
          </p:cNvSpPr>
          <p:nvPr>
            <p:ph type="ftr" sz="quarter" idx="11"/>
          </p:nvPr>
        </p:nvSpPr>
        <p:spPr/>
        <p:txBody>
          <a:bodyPr/>
          <a:lstStyle/>
          <a:p>
            <a:r>
              <a:rPr lang="de-DE" dirty="0"/>
              <a:t>© juracademy.de</a:t>
            </a:r>
          </a:p>
        </p:txBody>
      </p:sp>
      <p:sp>
        <p:nvSpPr>
          <p:cNvPr id="6" name="Foliennummernplatzhalter 5"/>
          <p:cNvSpPr>
            <a:spLocks noGrp="1"/>
          </p:cNvSpPr>
          <p:nvPr>
            <p:ph type="sldNum" sz="quarter" idx="12"/>
          </p:nvPr>
        </p:nvSpPr>
        <p:spPr/>
        <p:txBody>
          <a:bodyPr/>
          <a:lstStyle/>
          <a:p>
            <a:fld id="{F9557B02-80BA-4E38-8DB2-34960DB7371F}" type="slidenum">
              <a:rPr lang="de-DE" smtClean="0"/>
              <a:t>‹Nr.›</a:t>
            </a:fld>
            <a:endParaRPr lang="de-DE"/>
          </a:p>
        </p:txBody>
      </p:sp>
      <p:sp>
        <p:nvSpPr>
          <p:cNvPr id="10" name="Textplatzhalter 9"/>
          <p:cNvSpPr>
            <a:spLocks noGrp="1"/>
          </p:cNvSpPr>
          <p:nvPr>
            <p:ph type="body" sz="quarter" idx="13" hasCustomPrompt="1"/>
          </p:nvPr>
        </p:nvSpPr>
        <p:spPr>
          <a:xfrm>
            <a:off x="10665448" y="304538"/>
            <a:ext cx="796925" cy="685767"/>
          </a:xfrm>
          <a:prstGeom prst="rect">
            <a:avLst/>
          </a:prstGeom>
        </p:spPr>
        <p:txBody>
          <a:bodyPr/>
          <a:lstStyle>
            <a:lvl1pPr>
              <a:defRPr sz="4000">
                <a:solidFill>
                  <a:schemeClr val="bg1"/>
                </a:solidFill>
              </a:defRPr>
            </a:lvl1pPr>
          </a:lstStyle>
          <a:p>
            <a:pPr lvl="0"/>
            <a:r>
              <a:rPr lang="de-DE" dirty="0"/>
              <a:t>ZR</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6993" y="317238"/>
            <a:ext cx="507586" cy="507586"/>
          </a:xfrm>
          <a:prstGeom prst="rect">
            <a:avLst/>
          </a:prstGeom>
        </p:spPr>
      </p:pic>
      <p:sp>
        <p:nvSpPr>
          <p:cNvPr id="41" name="Textplatzhalter 35"/>
          <p:cNvSpPr>
            <a:spLocks noGrp="1"/>
          </p:cNvSpPr>
          <p:nvPr>
            <p:ph type="body" sz="quarter" idx="14" hasCustomPrompt="1"/>
          </p:nvPr>
        </p:nvSpPr>
        <p:spPr>
          <a:xfrm>
            <a:off x="536992" y="1138335"/>
            <a:ext cx="11049266" cy="5111994"/>
          </a:xfrm>
          <a:prstGeom prst="rect">
            <a:avLst/>
          </a:prstGeom>
        </p:spPr>
        <p:txBody>
          <a:bodyPr/>
          <a:lstStyle>
            <a:lvl1pPr>
              <a:defRPr>
                <a:solidFill>
                  <a:schemeClr val="tx1">
                    <a:lumMod val="65000"/>
                    <a:lumOff val="35000"/>
                  </a:schemeClr>
                </a:solidFill>
                <a:latin typeface="+mj-lt"/>
              </a:defRPr>
            </a:lvl1pPr>
            <a:lvl2pPr marL="457200" indent="0">
              <a:buClr>
                <a:srgbClr val="FE7004"/>
              </a:buClr>
              <a:buFont typeface="Arial" panose="020B0604020202020204" pitchFamily="34" charset="0"/>
              <a:buNone/>
              <a:defRPr sz="1800"/>
            </a:lvl2pPr>
            <a:lvl3pPr marL="1257300" indent="-342900">
              <a:buClr>
                <a:srgbClr val="FE7004"/>
              </a:buClr>
              <a:buFont typeface="Arial" panose="020B0604020202020204" pitchFamily="34" charset="0"/>
              <a:buChar char="•"/>
              <a:defRPr sz="1600"/>
            </a:lvl3pPr>
            <a:lvl4pPr marL="1600200" indent="-228600">
              <a:buClr>
                <a:srgbClr val="DD5F01"/>
              </a:buClr>
              <a:buFont typeface="Courier New" panose="02070309020205020404" pitchFamily="49" charset="0"/>
              <a:buChar char="o"/>
              <a:defRPr sz="1600"/>
            </a:lvl4pPr>
            <a:lvl5pPr marL="2114550" indent="-285750">
              <a:buClr>
                <a:srgbClr val="D9D9D9"/>
              </a:buClr>
              <a:buFont typeface="Arial" panose="020B0604020202020204" pitchFamily="34" charset="0"/>
              <a:buChar char="•"/>
              <a:defRPr sz="1400"/>
            </a:lvl5pPr>
            <a:lvl6pPr marL="2514600" indent="-228600">
              <a:buClr>
                <a:srgbClr val="BCBCBC"/>
              </a:buClr>
              <a:buFont typeface="Courier New" panose="02070309020205020404" pitchFamily="49" charset="0"/>
              <a:buChar char="o"/>
              <a:defRPr sz="1400"/>
            </a:lvl6pPr>
          </a:lstStyle>
          <a:p>
            <a:pPr lvl="0"/>
            <a:r>
              <a:rPr lang="de-DE" dirty="0"/>
              <a:t>Überschrift 1</a:t>
            </a:r>
          </a:p>
          <a:p>
            <a:pPr lvl="1"/>
            <a:endParaRPr lang="de-DE" dirty="0"/>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396501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1">
                                            <p:txEl>
                                              <p:pRg st="2" end="2"/>
                                            </p:txEl>
                                          </p:spTgt>
                                        </p:tgtEl>
                                        <p:attrNameLst>
                                          <p:attrName>style.visibility</p:attrName>
                                        </p:attrNameLst>
                                      </p:cBhvr>
                                      <p:to>
                                        <p:strVal val="visible"/>
                                      </p:to>
                                    </p:set>
                                    <p:anim calcmode="lin" valueType="num">
                                      <p:cBhvr additive="base">
                                        <p:cTn id="10" dur="500" fill="hold"/>
                                        <p:tgtEl>
                                          <p:spTgt spid="41">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1">
                                            <p:txEl>
                                              <p:pRg st="2" end="2"/>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1">
                                            <p:txEl>
                                              <p:pRg st="3" end="3"/>
                                            </p:txEl>
                                          </p:spTgt>
                                        </p:tgtEl>
                                        <p:attrNameLst>
                                          <p:attrName>style.visibility</p:attrName>
                                        </p:attrNameLst>
                                      </p:cBhvr>
                                      <p:to>
                                        <p:strVal val="visible"/>
                                      </p:to>
                                    </p:set>
                                    <p:anim calcmode="lin" valueType="num">
                                      <p:cBhvr additive="base">
                                        <p:cTn id="14" dur="500" fill="hold"/>
                                        <p:tgtEl>
                                          <p:spTgt spid="41">
                                            <p:txEl>
                                              <p:pRg st="3" end="3"/>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
                                            <p:txEl>
                                              <p:pRg st="3" end="3"/>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41">
                                            <p:txEl>
                                              <p:pRg st="4" end="4"/>
                                            </p:txEl>
                                          </p:spTgt>
                                        </p:tgtEl>
                                        <p:attrNameLst>
                                          <p:attrName>style.visibility</p:attrName>
                                        </p:attrNameLst>
                                      </p:cBhvr>
                                      <p:to>
                                        <p:strVal val="visible"/>
                                      </p:to>
                                    </p:set>
                                    <p:anim calcmode="lin" valueType="num">
                                      <p:cBhvr additive="base">
                                        <p:cTn id="18" dur="500" fill="hold"/>
                                        <p:tgtEl>
                                          <p:spTgt spid="4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41">
                                            <p:txEl>
                                              <p:pRg st="5" end="5"/>
                                            </p:txEl>
                                          </p:spTgt>
                                        </p:tgtEl>
                                        <p:attrNameLst>
                                          <p:attrName>style.visibility</p:attrName>
                                        </p:attrNameLst>
                                      </p:cBhvr>
                                      <p:to>
                                        <p:strVal val="visible"/>
                                      </p:to>
                                    </p:set>
                                    <p:anim calcmode="lin" valueType="num">
                                      <p:cBhvr additive="base">
                                        <p:cTn id="22" dur="500" fill="hold"/>
                                        <p:tgtEl>
                                          <p:spTgt spid="41">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1">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1">
                                            <p:txEl>
                                              <p:pRg st="6" end="6"/>
                                            </p:txEl>
                                          </p:spTgt>
                                        </p:tgtEl>
                                        <p:attrNameLst>
                                          <p:attrName>style.visibility</p:attrName>
                                        </p:attrNameLst>
                                      </p:cBhvr>
                                      <p:to>
                                        <p:strVal val="visible"/>
                                      </p:to>
                                    </p:set>
                                    <p:anim calcmode="lin" valueType="num">
                                      <p:cBhvr additive="base">
                                        <p:cTn id="26" dur="500" fill="hold"/>
                                        <p:tgtEl>
                                          <p:spTgt spid="4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tmplLst>
          <p:tmpl lvl="1">
            <p:tnLst>
              <p:par>
                <p:cTn presetID="10" presetClass="entr" presetSubtype="0" fill="hold" nodeType="click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 lvl="2">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6">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p15:guide id="4294967295" pos="712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35247" y="373224"/>
            <a:ext cx="9135122" cy="429209"/>
          </a:xfrm>
          <a:prstGeom prst="rect">
            <a:avLst/>
          </a:prstGeom>
        </p:spPr>
        <p:txBody>
          <a:bodyPr>
            <a:normAutofit/>
          </a:bodyPr>
          <a:lstStyle>
            <a:lvl1pPr algn="l">
              <a:defRPr sz="2400">
                <a:solidFill>
                  <a:srgbClr val="FF7001"/>
                </a:solidFill>
                <a:latin typeface="+mj-lt"/>
              </a:defRPr>
            </a:lvl1pPr>
          </a:lstStyle>
          <a:p>
            <a:r>
              <a:rPr lang="de-DE" dirty="0"/>
              <a:t>Aktueller Abschnitt</a:t>
            </a:r>
          </a:p>
        </p:txBody>
      </p:sp>
      <p:sp>
        <p:nvSpPr>
          <p:cNvPr id="40" name="Rechteck 39"/>
          <p:cNvSpPr/>
          <p:nvPr userDrawn="1"/>
        </p:nvSpPr>
        <p:spPr>
          <a:xfrm>
            <a:off x="10789919" y="400050"/>
            <a:ext cx="527369" cy="4023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p:cNvSpPr>
            <a:spLocks noGrp="1"/>
          </p:cNvSpPr>
          <p:nvPr>
            <p:ph type="ftr" sz="quarter" idx="11"/>
          </p:nvPr>
        </p:nvSpPr>
        <p:spPr/>
        <p:txBody>
          <a:bodyPr/>
          <a:lstStyle/>
          <a:p>
            <a:r>
              <a:rPr lang="de-DE" dirty="0"/>
              <a:t>© juracademy.de</a:t>
            </a:r>
          </a:p>
        </p:txBody>
      </p:sp>
      <p:sp>
        <p:nvSpPr>
          <p:cNvPr id="6" name="Foliennummernplatzhalter 5"/>
          <p:cNvSpPr>
            <a:spLocks noGrp="1"/>
          </p:cNvSpPr>
          <p:nvPr>
            <p:ph type="sldNum" sz="quarter" idx="12"/>
          </p:nvPr>
        </p:nvSpPr>
        <p:spPr/>
        <p:txBody>
          <a:bodyPr/>
          <a:lstStyle/>
          <a:p>
            <a:fld id="{F9557B02-80BA-4E38-8DB2-34960DB7371F}" type="slidenum">
              <a:rPr lang="de-DE" smtClean="0"/>
              <a:t>‹Nr.›</a:t>
            </a:fld>
            <a:endParaRPr lang="de-DE"/>
          </a:p>
        </p:txBody>
      </p:sp>
      <p:sp>
        <p:nvSpPr>
          <p:cNvPr id="10" name="Textplatzhalter 9"/>
          <p:cNvSpPr>
            <a:spLocks noGrp="1"/>
          </p:cNvSpPr>
          <p:nvPr>
            <p:ph type="body" sz="quarter" idx="13" hasCustomPrompt="1"/>
          </p:nvPr>
        </p:nvSpPr>
        <p:spPr>
          <a:xfrm>
            <a:off x="10665448" y="304538"/>
            <a:ext cx="796925" cy="685767"/>
          </a:xfrm>
          <a:prstGeom prst="rect">
            <a:avLst/>
          </a:prstGeom>
        </p:spPr>
        <p:txBody>
          <a:bodyPr/>
          <a:lstStyle>
            <a:lvl1pPr>
              <a:defRPr sz="4000">
                <a:solidFill>
                  <a:schemeClr val="bg1"/>
                </a:solidFill>
              </a:defRPr>
            </a:lvl1pPr>
          </a:lstStyle>
          <a:p>
            <a:pPr lvl="0"/>
            <a:r>
              <a:rPr lang="de-DE" dirty="0"/>
              <a:t>ZR</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6993" y="317238"/>
            <a:ext cx="507586" cy="507586"/>
          </a:xfrm>
          <a:prstGeom prst="rect">
            <a:avLst/>
          </a:prstGeom>
        </p:spPr>
      </p:pic>
      <p:sp>
        <p:nvSpPr>
          <p:cNvPr id="41" name="Textplatzhalter 35"/>
          <p:cNvSpPr>
            <a:spLocks noGrp="1"/>
          </p:cNvSpPr>
          <p:nvPr>
            <p:ph type="body" sz="quarter" idx="14" hasCustomPrompt="1"/>
          </p:nvPr>
        </p:nvSpPr>
        <p:spPr>
          <a:xfrm>
            <a:off x="536992" y="1138335"/>
            <a:ext cx="11049266" cy="5111994"/>
          </a:xfrm>
          <a:prstGeom prst="rect">
            <a:avLst/>
          </a:prstGeom>
        </p:spPr>
        <p:txBody>
          <a:bodyPr/>
          <a:lstStyle>
            <a:lvl1pPr>
              <a:defRPr>
                <a:solidFill>
                  <a:schemeClr val="tx1">
                    <a:lumMod val="65000"/>
                    <a:lumOff val="35000"/>
                  </a:schemeClr>
                </a:solidFill>
                <a:latin typeface="+mj-lt"/>
              </a:defRPr>
            </a:lvl1pPr>
            <a:lvl2pPr marL="457200" indent="0">
              <a:buClr>
                <a:srgbClr val="FE7004"/>
              </a:buClr>
              <a:buFont typeface="Arial" panose="020B0604020202020204" pitchFamily="34" charset="0"/>
              <a:buNone/>
              <a:defRPr sz="1800"/>
            </a:lvl2pPr>
            <a:lvl3pPr marL="1257300" indent="-342900">
              <a:buClr>
                <a:srgbClr val="FE7004"/>
              </a:buClr>
              <a:buFont typeface="Arial" panose="020B0604020202020204" pitchFamily="34" charset="0"/>
              <a:buChar char="•"/>
              <a:defRPr sz="1600"/>
            </a:lvl3pPr>
            <a:lvl4pPr marL="1600200" indent="-228600">
              <a:buClr>
                <a:srgbClr val="DD5F01"/>
              </a:buClr>
              <a:buFont typeface="Courier New" panose="02070309020205020404" pitchFamily="49" charset="0"/>
              <a:buChar char="o"/>
              <a:defRPr sz="1600"/>
            </a:lvl4pPr>
            <a:lvl5pPr marL="2114550" indent="-285750">
              <a:buClr>
                <a:srgbClr val="D9D9D9"/>
              </a:buClr>
              <a:buFont typeface="Arial" panose="020B0604020202020204" pitchFamily="34" charset="0"/>
              <a:buChar char="•"/>
              <a:defRPr sz="1400"/>
            </a:lvl5pPr>
            <a:lvl6pPr marL="2514600" indent="-228600">
              <a:buClr>
                <a:srgbClr val="BCBCBC"/>
              </a:buClr>
              <a:buFont typeface="Courier New" panose="02070309020205020404" pitchFamily="49" charset="0"/>
              <a:buChar char="o"/>
              <a:defRPr sz="1400"/>
            </a:lvl6pPr>
          </a:lstStyle>
          <a:p>
            <a:pPr lvl="0"/>
            <a:r>
              <a:rPr lang="de-DE" dirty="0"/>
              <a:t>Überschrift 1</a:t>
            </a:r>
          </a:p>
          <a:p>
            <a:pPr lvl="1"/>
            <a:endParaRPr lang="de-DE" dirty="0"/>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303319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1">
                                            <p:txEl>
                                              <p:pRg st="2" end="2"/>
                                            </p:txEl>
                                          </p:spTgt>
                                        </p:tgtEl>
                                        <p:attrNameLst>
                                          <p:attrName>style.visibility</p:attrName>
                                        </p:attrNameLst>
                                      </p:cBhvr>
                                      <p:to>
                                        <p:strVal val="visible"/>
                                      </p:to>
                                    </p:set>
                                    <p:anim calcmode="lin" valueType="num">
                                      <p:cBhvr additive="base">
                                        <p:cTn id="10" dur="500" fill="hold"/>
                                        <p:tgtEl>
                                          <p:spTgt spid="41">
                                            <p:txEl>
                                              <p:pRg st="2" end="2"/>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41">
                                            <p:txEl>
                                              <p:pRg st="2" end="2"/>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1">
                                            <p:txEl>
                                              <p:pRg st="3" end="3"/>
                                            </p:txEl>
                                          </p:spTgt>
                                        </p:tgtEl>
                                        <p:attrNameLst>
                                          <p:attrName>style.visibility</p:attrName>
                                        </p:attrNameLst>
                                      </p:cBhvr>
                                      <p:to>
                                        <p:strVal val="visible"/>
                                      </p:to>
                                    </p:set>
                                    <p:anim calcmode="lin" valueType="num">
                                      <p:cBhvr additive="base">
                                        <p:cTn id="14" dur="500" fill="hold"/>
                                        <p:tgtEl>
                                          <p:spTgt spid="41">
                                            <p:txEl>
                                              <p:pRg st="3" end="3"/>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
                                            <p:txEl>
                                              <p:pRg st="3" end="3"/>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41">
                                            <p:txEl>
                                              <p:pRg st="4" end="4"/>
                                            </p:txEl>
                                          </p:spTgt>
                                        </p:tgtEl>
                                        <p:attrNameLst>
                                          <p:attrName>style.visibility</p:attrName>
                                        </p:attrNameLst>
                                      </p:cBhvr>
                                      <p:to>
                                        <p:strVal val="visible"/>
                                      </p:to>
                                    </p:set>
                                    <p:anim calcmode="lin" valueType="num">
                                      <p:cBhvr additive="base">
                                        <p:cTn id="18" dur="500" fill="hold"/>
                                        <p:tgtEl>
                                          <p:spTgt spid="4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41">
                                            <p:txEl>
                                              <p:pRg st="5" end="5"/>
                                            </p:txEl>
                                          </p:spTgt>
                                        </p:tgtEl>
                                        <p:attrNameLst>
                                          <p:attrName>style.visibility</p:attrName>
                                        </p:attrNameLst>
                                      </p:cBhvr>
                                      <p:to>
                                        <p:strVal val="visible"/>
                                      </p:to>
                                    </p:set>
                                    <p:anim calcmode="lin" valueType="num">
                                      <p:cBhvr additive="base">
                                        <p:cTn id="22" dur="500" fill="hold"/>
                                        <p:tgtEl>
                                          <p:spTgt spid="41">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1">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1">
                                            <p:txEl>
                                              <p:pRg st="6" end="6"/>
                                            </p:txEl>
                                          </p:spTgt>
                                        </p:tgtEl>
                                        <p:attrNameLst>
                                          <p:attrName>style.visibility</p:attrName>
                                        </p:attrNameLst>
                                      </p:cBhvr>
                                      <p:to>
                                        <p:strVal val="visible"/>
                                      </p:to>
                                    </p:set>
                                    <p:anim calcmode="lin" valueType="num">
                                      <p:cBhvr additive="base">
                                        <p:cTn id="26" dur="500" fill="hold"/>
                                        <p:tgtEl>
                                          <p:spTgt spid="4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tmplLst>
          <p:tmpl lvl="1">
            <p:tnLst>
              <p:par>
                <p:cTn presetID="10" presetClass="entr" presetSubtype="0" fill="hold" nodeType="click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 lvl="2">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 lvl="6">
            <p:tnLst>
              <p:par>
                <p:cTn presetID="2" presetClass="entr" presetSubtype="8"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p15:guide id="4294967295" pos="712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640AB0-9FD9-42F8-8D47-9DEFE73DA892}" type="datetimeFigureOut">
              <a:rPr lang="de-DE" smtClean="0"/>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169219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5640AB0-9FD9-42F8-8D47-9DEFE73DA892}" type="datetimeFigureOut">
              <a:rPr lang="de-DE" smtClean="0"/>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227897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5640AB0-9FD9-42F8-8D47-9DEFE73DA892}" type="datetimeFigureOut">
              <a:rPr lang="de-DE" smtClean="0"/>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1638059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5640AB0-9FD9-42F8-8D47-9DEFE73DA892}" type="datetimeFigureOut">
              <a:rPr lang="de-DE" smtClean="0"/>
              <a:t>29.05.2017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376287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5640AB0-9FD9-42F8-8D47-9DEFE73DA892}" type="datetimeFigureOut">
              <a:rPr lang="de-DE" smtClean="0"/>
              <a:t>29.05.2017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1571525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5640AB0-9FD9-42F8-8D47-9DEFE73DA892}" type="datetimeFigureOut">
              <a:rPr lang="de-DE" smtClean="0"/>
              <a:t>29.05.2017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1529311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5640AB0-9FD9-42F8-8D47-9DEFE73DA892}" type="datetimeFigureOut">
              <a:rPr lang="de-DE" smtClean="0"/>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578396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5640AB0-9FD9-42F8-8D47-9DEFE73DA892}" type="datetimeFigureOut">
              <a:rPr lang="de-DE" smtClean="0"/>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5E88A4-1849-4D1F-A5AF-9509B6DB724E}" type="slidenum">
              <a:rPr lang="de-DE" smtClean="0"/>
              <a:t>‹Nr.›</a:t>
            </a:fld>
            <a:endParaRPr lang="de-DE"/>
          </a:p>
        </p:txBody>
      </p:sp>
    </p:spTree>
    <p:extLst>
      <p:ext uri="{BB962C8B-B14F-4D97-AF65-F5344CB8AC3E}">
        <p14:creationId xmlns:p14="http://schemas.microsoft.com/office/powerpoint/2010/main" val="3104220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40AB0-9FD9-42F8-8D47-9DEFE73DA892}" type="datetimeFigureOut">
              <a:rPr lang="de-DE" smtClean="0"/>
              <a:t>29.05.2017</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E88A4-1849-4D1F-A5AF-9509B6DB724E}" type="slidenum">
              <a:rPr lang="de-DE" smtClean="0"/>
              <a:t>‹Nr.›</a:t>
            </a:fld>
            <a:endParaRPr lang="de-DE"/>
          </a:p>
        </p:txBody>
      </p:sp>
    </p:spTree>
    <p:extLst>
      <p:ext uri="{BB962C8B-B14F-4D97-AF65-F5344CB8AC3E}">
        <p14:creationId xmlns:p14="http://schemas.microsoft.com/office/powerpoint/2010/main" val="33238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2543" y="414167"/>
            <a:ext cx="9135122" cy="429209"/>
          </a:xfrm>
        </p:spPr>
        <p:txBody>
          <a:bodyPr/>
          <a:lstStyle/>
          <a:p>
            <a:r>
              <a:rPr lang="de-DE" dirty="0" smtClean="0"/>
              <a:t>Rechtsprechung</a:t>
            </a:r>
            <a:endParaRPr lang="de-DE" dirty="0"/>
          </a:p>
        </p:txBody>
      </p:sp>
      <p:sp>
        <p:nvSpPr>
          <p:cNvPr id="3" name="Fußzeilenplatzhalter 2"/>
          <p:cNvSpPr>
            <a:spLocks noGrp="1"/>
          </p:cNvSpPr>
          <p:nvPr>
            <p:ph type="ftr" sz="quarter" idx="11"/>
          </p:nvPr>
        </p:nvSpPr>
        <p:spPr/>
        <p:txBody>
          <a:bodyPr/>
          <a:lstStyle/>
          <a:p>
            <a:r>
              <a:rPr lang="de-DE"/>
              <a:t>© juracademy.de</a:t>
            </a:r>
            <a:endParaRPr lang="de-DE" dirty="0"/>
          </a:p>
        </p:txBody>
      </p:sp>
      <p:sp>
        <p:nvSpPr>
          <p:cNvPr id="4" name="Foliennummernplatzhalter 3"/>
          <p:cNvSpPr>
            <a:spLocks noGrp="1"/>
          </p:cNvSpPr>
          <p:nvPr>
            <p:ph type="sldNum" sz="quarter" idx="12"/>
          </p:nvPr>
        </p:nvSpPr>
        <p:spPr/>
        <p:txBody>
          <a:bodyPr/>
          <a:lstStyle/>
          <a:p>
            <a:fld id="{F9557B02-80BA-4E38-8DB2-34960DB7371F}" type="slidenum">
              <a:rPr lang="de-DE" smtClean="0"/>
              <a:t>1</a:t>
            </a:fld>
            <a:endParaRPr lang="de-DE"/>
          </a:p>
        </p:txBody>
      </p:sp>
      <p:sp>
        <p:nvSpPr>
          <p:cNvPr id="5" name="Textplatzhalter 4"/>
          <p:cNvSpPr>
            <a:spLocks noGrp="1"/>
          </p:cNvSpPr>
          <p:nvPr>
            <p:ph type="body" sz="quarter" idx="13"/>
          </p:nvPr>
        </p:nvSpPr>
        <p:spPr/>
        <p:txBody>
          <a:bodyPr>
            <a:normAutofit fontScale="77500" lnSpcReduction="20000"/>
          </a:bodyPr>
          <a:lstStyle/>
          <a:p>
            <a:r>
              <a:rPr lang="de-DE" sz="3600" dirty="0" smtClean="0">
                <a:solidFill>
                  <a:schemeClr val="tx1">
                    <a:lumMod val="50000"/>
                    <a:lumOff val="50000"/>
                  </a:schemeClr>
                </a:solidFill>
              </a:rPr>
              <a:t>ZR</a:t>
            </a:r>
            <a:endParaRPr lang="de-DE" sz="3600" dirty="0">
              <a:solidFill>
                <a:schemeClr val="tx1">
                  <a:lumMod val="50000"/>
                  <a:lumOff val="50000"/>
                </a:schemeClr>
              </a:solidFill>
            </a:endParaRPr>
          </a:p>
        </p:txBody>
      </p:sp>
      <p:sp>
        <p:nvSpPr>
          <p:cNvPr id="12" name="Gleichschenkliges Dreieck 11"/>
          <p:cNvSpPr/>
          <p:nvPr/>
        </p:nvSpPr>
        <p:spPr>
          <a:xfrm rot="5400000">
            <a:off x="718267" y="1468484"/>
            <a:ext cx="318652" cy="595752"/>
          </a:xfrm>
          <a:prstGeom prst="triangle">
            <a:avLst/>
          </a:prstGeom>
          <a:solidFill>
            <a:srgbClr val="FE7004"/>
          </a:solidFill>
          <a:ln>
            <a:solidFill>
              <a:srgbClr val="FE70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446663" y="1166196"/>
            <a:ext cx="9907137" cy="1200329"/>
          </a:xfrm>
          <a:prstGeom prst="rect">
            <a:avLst/>
          </a:prstGeom>
          <a:noFill/>
        </p:spPr>
        <p:txBody>
          <a:bodyPr wrap="square" rtlCol="0">
            <a:spAutoFit/>
          </a:bodyPr>
          <a:lstStyle/>
          <a:p>
            <a:r>
              <a:rPr lang="de-DE" sz="3600" dirty="0" smtClean="0">
                <a:solidFill>
                  <a:schemeClr val="tx1">
                    <a:lumMod val="65000"/>
                    <a:lumOff val="35000"/>
                  </a:schemeClr>
                </a:solidFill>
                <a:latin typeface="+mj-lt"/>
              </a:rPr>
              <a:t>„</a:t>
            </a:r>
            <a:r>
              <a:rPr lang="de-DE" sz="3600" dirty="0" err="1" smtClean="0">
                <a:solidFill>
                  <a:schemeClr val="tx1">
                    <a:lumMod val="65000"/>
                    <a:lumOff val="35000"/>
                  </a:schemeClr>
                </a:solidFill>
                <a:latin typeface="+mj-lt"/>
              </a:rPr>
              <a:t>Hundegerangelbiss</a:t>
            </a:r>
            <a:r>
              <a:rPr lang="de-DE" sz="3600" dirty="0" smtClean="0">
                <a:solidFill>
                  <a:schemeClr val="tx1">
                    <a:lumMod val="65000"/>
                    <a:lumOff val="35000"/>
                  </a:schemeClr>
                </a:solidFill>
                <a:latin typeface="+mj-lt"/>
              </a:rPr>
              <a:t>-Fall“</a:t>
            </a:r>
            <a:endParaRPr lang="de-DE" sz="3600" dirty="0" smtClean="0">
              <a:solidFill>
                <a:schemeClr val="tx1">
                  <a:lumMod val="65000"/>
                  <a:lumOff val="35000"/>
                </a:schemeClr>
              </a:solidFill>
              <a:latin typeface="+mj-lt"/>
            </a:endParaRPr>
          </a:p>
          <a:p>
            <a:r>
              <a:rPr lang="de-DE" sz="3600" dirty="0" smtClean="0">
                <a:solidFill>
                  <a:schemeClr val="tx1">
                    <a:lumMod val="65000"/>
                    <a:lumOff val="35000"/>
                  </a:schemeClr>
                </a:solidFill>
                <a:latin typeface="+mj-lt"/>
              </a:rPr>
              <a:t>BGH </a:t>
            </a:r>
            <a:r>
              <a:rPr lang="de-DE" sz="3600" dirty="0">
                <a:solidFill>
                  <a:schemeClr val="tx1">
                    <a:lumMod val="65000"/>
                    <a:lumOff val="35000"/>
                  </a:schemeClr>
                </a:solidFill>
                <a:latin typeface="+mj-lt"/>
              </a:rPr>
              <a:t>vom 31. Mai 2016 VI ZR 465/15</a:t>
            </a:r>
            <a:endParaRPr lang="de-DE" sz="3600" dirty="0">
              <a:solidFill>
                <a:schemeClr val="tx1">
                  <a:lumMod val="65000"/>
                  <a:lumOff val="35000"/>
                </a:schemeClr>
              </a:solidFill>
              <a:latin typeface="+mj-lt"/>
            </a:endParaRPr>
          </a:p>
        </p:txBody>
      </p:sp>
      <p:sp>
        <p:nvSpPr>
          <p:cNvPr id="14" name="Textfeld 13"/>
          <p:cNvSpPr txBox="1"/>
          <p:nvPr/>
        </p:nvSpPr>
        <p:spPr>
          <a:xfrm>
            <a:off x="175138" y="2271726"/>
            <a:ext cx="11841723" cy="4524315"/>
          </a:xfrm>
          <a:prstGeom prst="rect">
            <a:avLst/>
          </a:prstGeom>
          <a:noFill/>
        </p:spPr>
        <p:txBody>
          <a:bodyPr wrap="square" rtlCol="0">
            <a:spAutoFit/>
          </a:bodyPr>
          <a:lstStyle/>
          <a:p>
            <a:r>
              <a:rPr lang="de-DE" sz="2400" dirty="0" smtClean="0">
                <a:solidFill>
                  <a:schemeClr val="tx1">
                    <a:lumMod val="65000"/>
                    <a:lumOff val="35000"/>
                  </a:schemeClr>
                </a:solidFill>
                <a:latin typeface="+mj-lt"/>
              </a:rPr>
              <a:t>Der </a:t>
            </a:r>
            <a:r>
              <a:rPr lang="de-DE" sz="2400" dirty="0">
                <a:solidFill>
                  <a:schemeClr val="tx1">
                    <a:lumMod val="65000"/>
                    <a:lumOff val="35000"/>
                  </a:schemeClr>
                </a:solidFill>
                <a:latin typeface="+mj-lt"/>
              </a:rPr>
              <a:t>Kläger ging am 16. Juli 2011 gegen 22:00 Uhr auf dem Weg zur Hauptstraße an dem Grundstück der Beklagten vorbei. Er führte seinen Hund, einen Labrador-Mischling, angeleint bei Fuß, wobei die Hundeleine um </a:t>
            </a:r>
            <a:r>
              <a:rPr lang="de-DE" sz="2400" dirty="0" smtClean="0">
                <a:solidFill>
                  <a:schemeClr val="tx1">
                    <a:lumMod val="65000"/>
                    <a:lumOff val="35000"/>
                  </a:schemeClr>
                </a:solidFill>
                <a:latin typeface="+mj-lt"/>
              </a:rPr>
              <a:t>sein Handgelenk </a:t>
            </a:r>
            <a:r>
              <a:rPr lang="de-DE" sz="2400" dirty="0">
                <a:solidFill>
                  <a:schemeClr val="tx1">
                    <a:lumMod val="65000"/>
                    <a:lumOff val="35000"/>
                  </a:schemeClr>
                </a:solidFill>
                <a:latin typeface="+mj-lt"/>
              </a:rPr>
              <a:t>gewickelt war. Auf dem Grundstück der Beklagten befand sich deren Hund, ein Golden </a:t>
            </a:r>
            <a:r>
              <a:rPr lang="de-DE" sz="2400" dirty="0" err="1">
                <a:solidFill>
                  <a:schemeClr val="tx1">
                    <a:lumMod val="65000"/>
                    <a:lumOff val="35000"/>
                  </a:schemeClr>
                </a:solidFill>
                <a:latin typeface="+mj-lt"/>
              </a:rPr>
              <a:t>Retriever</a:t>
            </a:r>
            <a:r>
              <a:rPr lang="de-DE" sz="2400" dirty="0">
                <a:solidFill>
                  <a:schemeClr val="tx1">
                    <a:lumMod val="65000"/>
                    <a:lumOff val="35000"/>
                  </a:schemeClr>
                </a:solidFill>
                <a:latin typeface="+mj-lt"/>
              </a:rPr>
              <a:t>. </a:t>
            </a:r>
          </a:p>
          <a:p>
            <a:r>
              <a:rPr lang="de-DE" sz="2400" dirty="0">
                <a:solidFill>
                  <a:schemeClr val="tx1">
                    <a:lumMod val="65000"/>
                    <a:lumOff val="35000"/>
                  </a:schemeClr>
                </a:solidFill>
                <a:latin typeface="+mj-lt"/>
              </a:rPr>
              <a:t>Der Hund der Beklagten rannte – infolge unzureichender Sicherung des Grundstücks - auf den Kläger und dessen Hund zu. Es kam zu einem Gerangel </a:t>
            </a:r>
            <a:r>
              <a:rPr lang="de-DE" sz="2400" dirty="0" smtClean="0">
                <a:solidFill>
                  <a:schemeClr val="tx1">
                    <a:lumMod val="65000"/>
                    <a:lumOff val="35000"/>
                  </a:schemeClr>
                </a:solidFill>
                <a:latin typeface="+mj-lt"/>
              </a:rPr>
              <a:t>zwischen </a:t>
            </a:r>
            <a:r>
              <a:rPr lang="de-DE" sz="2400" dirty="0">
                <a:solidFill>
                  <a:schemeClr val="tx1">
                    <a:lumMod val="65000"/>
                    <a:lumOff val="35000"/>
                  </a:schemeClr>
                </a:solidFill>
                <a:latin typeface="+mj-lt"/>
              </a:rPr>
              <a:t>den Hunden, wobei der Hund der Beklagten immer wieder am Kläger hochsprang. Zwischen den Hunden stehend und mit der sein Handgelenk umwickelnden Leine war der Kläger in seiner Abwehr eingeschränkt und konnte sich nicht befreien. In dieser Situation wurde er von dem Hund der Beklagten gebissen. Er trug blutende Wunden davon und seine Hose wurde zerrissen. </a:t>
            </a:r>
            <a:r>
              <a:rPr lang="de-DE" sz="2400" dirty="0" smtClean="0">
                <a:solidFill>
                  <a:schemeClr val="tx1">
                    <a:lumMod val="65000"/>
                    <a:lumOff val="35000"/>
                  </a:schemeClr>
                </a:solidFill>
                <a:latin typeface="+mj-lt"/>
              </a:rPr>
              <a:t>Die Hund weisen das gleiche Gefahrpotenzial auf. </a:t>
            </a:r>
            <a:endParaRPr lang="de-DE" sz="2400" dirty="0">
              <a:solidFill>
                <a:schemeClr val="tx1">
                  <a:lumMod val="65000"/>
                  <a:lumOff val="35000"/>
                </a:schemeClr>
              </a:solidFill>
              <a:latin typeface="+mj-lt"/>
            </a:endParaRPr>
          </a:p>
          <a:p>
            <a:endParaRPr lang="de-DE" sz="2400" dirty="0"/>
          </a:p>
        </p:txBody>
      </p:sp>
    </p:spTree>
    <p:extLst>
      <p:ext uri="{BB962C8B-B14F-4D97-AF65-F5344CB8AC3E}">
        <p14:creationId xmlns:p14="http://schemas.microsoft.com/office/powerpoint/2010/main" val="107897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75469" y="304538"/>
            <a:ext cx="9135122" cy="429209"/>
          </a:xfrm>
        </p:spPr>
        <p:txBody>
          <a:bodyPr/>
          <a:lstStyle/>
          <a:p>
            <a:r>
              <a:rPr lang="de-DE" b="1" i="1" dirty="0" smtClean="0"/>
              <a:t>Rechtsprechung</a:t>
            </a:r>
            <a:endParaRPr lang="de-DE" b="1" i="1" dirty="0"/>
          </a:p>
        </p:txBody>
      </p:sp>
      <p:sp>
        <p:nvSpPr>
          <p:cNvPr id="3" name="Fußzeilenplatzhalter 2"/>
          <p:cNvSpPr>
            <a:spLocks noGrp="1"/>
          </p:cNvSpPr>
          <p:nvPr>
            <p:ph type="ftr" sz="quarter" idx="11"/>
          </p:nvPr>
        </p:nvSpPr>
        <p:spPr/>
        <p:txBody>
          <a:bodyPr/>
          <a:lstStyle/>
          <a:p>
            <a:r>
              <a:rPr lang="de-DE"/>
              <a:t>© juracademy.de</a:t>
            </a:r>
            <a:endParaRPr lang="de-DE" dirty="0"/>
          </a:p>
        </p:txBody>
      </p:sp>
      <p:sp>
        <p:nvSpPr>
          <p:cNvPr id="4" name="Foliennummernplatzhalter 3"/>
          <p:cNvSpPr>
            <a:spLocks noGrp="1"/>
          </p:cNvSpPr>
          <p:nvPr>
            <p:ph type="sldNum" sz="quarter" idx="12"/>
          </p:nvPr>
        </p:nvSpPr>
        <p:spPr/>
        <p:txBody>
          <a:bodyPr/>
          <a:lstStyle/>
          <a:p>
            <a:fld id="{F9557B02-80BA-4E38-8DB2-34960DB7371F}" type="slidenum">
              <a:rPr lang="de-DE" smtClean="0"/>
              <a:t>2</a:t>
            </a:fld>
            <a:endParaRPr lang="de-DE"/>
          </a:p>
        </p:txBody>
      </p:sp>
      <p:sp>
        <p:nvSpPr>
          <p:cNvPr id="5" name="Textplatzhalter 4"/>
          <p:cNvSpPr>
            <a:spLocks noGrp="1"/>
          </p:cNvSpPr>
          <p:nvPr>
            <p:ph type="body" sz="quarter" idx="13"/>
          </p:nvPr>
        </p:nvSpPr>
        <p:spPr/>
        <p:txBody>
          <a:bodyPr>
            <a:normAutofit fontScale="77500" lnSpcReduction="20000"/>
          </a:bodyPr>
          <a:lstStyle/>
          <a:p>
            <a:r>
              <a:rPr lang="de-DE" sz="3600" dirty="0" smtClean="0">
                <a:solidFill>
                  <a:schemeClr val="tx1">
                    <a:lumMod val="50000"/>
                    <a:lumOff val="50000"/>
                  </a:schemeClr>
                </a:solidFill>
              </a:rPr>
              <a:t>ZR</a:t>
            </a:r>
            <a:endParaRPr lang="de-DE" sz="3600" dirty="0">
              <a:solidFill>
                <a:schemeClr val="tx1">
                  <a:lumMod val="50000"/>
                  <a:lumOff val="50000"/>
                </a:schemeClr>
              </a:solidFill>
            </a:endParaRPr>
          </a:p>
        </p:txBody>
      </p:sp>
      <p:sp>
        <p:nvSpPr>
          <p:cNvPr id="12" name="Gleichschenkliges Dreieck 11"/>
          <p:cNvSpPr/>
          <p:nvPr/>
        </p:nvSpPr>
        <p:spPr>
          <a:xfrm rot="5400000">
            <a:off x="718267" y="1253113"/>
            <a:ext cx="318652" cy="595752"/>
          </a:xfrm>
          <a:prstGeom prst="triangle">
            <a:avLst/>
          </a:prstGeom>
          <a:solidFill>
            <a:srgbClr val="FE7004"/>
          </a:solidFill>
          <a:ln>
            <a:solidFill>
              <a:srgbClr val="FE70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446663" y="990305"/>
            <a:ext cx="9907137" cy="1200329"/>
          </a:xfrm>
          <a:prstGeom prst="rect">
            <a:avLst/>
          </a:prstGeom>
          <a:noFill/>
        </p:spPr>
        <p:txBody>
          <a:bodyPr wrap="square" rtlCol="0">
            <a:spAutoFit/>
          </a:bodyPr>
          <a:lstStyle/>
          <a:p>
            <a:r>
              <a:rPr lang="de-DE" sz="3600" dirty="0" smtClean="0">
                <a:solidFill>
                  <a:schemeClr val="tx1">
                    <a:lumMod val="65000"/>
                    <a:lumOff val="35000"/>
                  </a:schemeClr>
                </a:solidFill>
                <a:latin typeface="+mj-lt"/>
              </a:rPr>
              <a:t>„Tierärztliche-Beweislastumkehr-Fall“</a:t>
            </a:r>
            <a:endParaRPr lang="de-DE" sz="3600" dirty="0" smtClean="0">
              <a:solidFill>
                <a:schemeClr val="tx1">
                  <a:lumMod val="65000"/>
                  <a:lumOff val="35000"/>
                </a:schemeClr>
              </a:solidFill>
              <a:latin typeface="+mj-lt"/>
            </a:endParaRPr>
          </a:p>
          <a:p>
            <a:r>
              <a:rPr lang="de-DE" sz="3600" dirty="0" smtClean="0">
                <a:solidFill>
                  <a:schemeClr val="tx1">
                    <a:lumMod val="65000"/>
                    <a:lumOff val="35000"/>
                  </a:schemeClr>
                </a:solidFill>
                <a:latin typeface="+mj-lt"/>
              </a:rPr>
              <a:t>BGH </a:t>
            </a:r>
            <a:r>
              <a:rPr lang="de-DE" sz="3600" dirty="0">
                <a:solidFill>
                  <a:schemeClr val="tx1">
                    <a:lumMod val="65000"/>
                    <a:lumOff val="35000"/>
                  </a:schemeClr>
                </a:solidFill>
                <a:latin typeface="+mj-lt"/>
              </a:rPr>
              <a:t>vom 10.5.2016, VI ZR 247/15 </a:t>
            </a:r>
            <a:endParaRPr lang="de-DE" sz="3600" dirty="0">
              <a:solidFill>
                <a:schemeClr val="tx1">
                  <a:lumMod val="65000"/>
                  <a:lumOff val="35000"/>
                </a:schemeClr>
              </a:solidFill>
              <a:latin typeface="+mj-lt"/>
            </a:endParaRPr>
          </a:p>
        </p:txBody>
      </p:sp>
      <p:sp>
        <p:nvSpPr>
          <p:cNvPr id="14" name="Textfeld 13"/>
          <p:cNvSpPr txBox="1"/>
          <p:nvPr/>
        </p:nvSpPr>
        <p:spPr>
          <a:xfrm>
            <a:off x="0" y="2574209"/>
            <a:ext cx="12192000" cy="3816429"/>
          </a:xfrm>
          <a:prstGeom prst="rect">
            <a:avLst/>
          </a:prstGeom>
          <a:noFill/>
        </p:spPr>
        <p:txBody>
          <a:bodyPr wrap="square" rtlCol="0">
            <a:spAutoFit/>
          </a:bodyPr>
          <a:lstStyle/>
          <a:p>
            <a:r>
              <a:rPr lang="de-DE" sz="2000" dirty="0">
                <a:solidFill>
                  <a:schemeClr val="tx1">
                    <a:lumMod val="65000"/>
                    <a:lumOff val="35000"/>
                  </a:schemeClr>
                </a:solidFill>
                <a:latin typeface="+mj-lt"/>
              </a:rPr>
              <a:t>Die Klägerin nimmt den Beklagten auf Schadensersatz wegen </a:t>
            </a:r>
            <a:r>
              <a:rPr lang="de-DE" sz="2000" b="1" i="1" dirty="0">
                <a:solidFill>
                  <a:schemeClr val="tx1">
                    <a:lumMod val="65000"/>
                    <a:lumOff val="35000"/>
                  </a:schemeClr>
                </a:solidFill>
                <a:latin typeface="+mj-lt"/>
              </a:rPr>
              <a:t>Verletzung von Pflichten aus einem tierärztlichen Behandlungsvertrag in Anspruch. </a:t>
            </a:r>
          </a:p>
          <a:p>
            <a:r>
              <a:rPr lang="de-DE" sz="2000" dirty="0">
                <a:solidFill>
                  <a:schemeClr val="tx1">
                    <a:lumMod val="65000"/>
                    <a:lumOff val="35000"/>
                  </a:schemeClr>
                </a:solidFill>
                <a:latin typeface="+mj-lt"/>
              </a:rPr>
              <a:t>Die Klägerin war Eigentümerin eines Hengstes. Am 8. Juli 2010 stellte sie das Pferd dem beklagten Tierarzt zur Behandlung vor, nachdem sie an der Innenseite des rechten hinteren Beines eine Verletzung festgestellt hatte. </a:t>
            </a:r>
            <a:r>
              <a:rPr lang="de-DE" sz="2000" b="1" i="1" dirty="0">
                <a:solidFill>
                  <a:schemeClr val="tx1">
                    <a:lumMod val="65000"/>
                    <a:lumOff val="35000"/>
                  </a:schemeClr>
                </a:solidFill>
                <a:latin typeface="+mj-lt"/>
              </a:rPr>
              <a:t>Sie teilte ihm mit, dass ihr Pferd durch einen Schlag einer anderen Stute verletzt wurde.</a:t>
            </a:r>
          </a:p>
          <a:p>
            <a:r>
              <a:rPr lang="de-DE" sz="2000" b="1" i="1" dirty="0">
                <a:solidFill>
                  <a:schemeClr val="tx1">
                    <a:lumMod val="65000"/>
                    <a:lumOff val="35000"/>
                  </a:schemeClr>
                </a:solidFill>
                <a:latin typeface="+mj-lt"/>
              </a:rPr>
              <a:t>Der Beklagte hat auf eine Lahmheits- und Röntgenuntersuchung des Pferdes verzichtet, die Klägerin wurde zudem nicht auf die Möglichkeit einer bestehenden Fissur hingewiesen.</a:t>
            </a:r>
          </a:p>
          <a:p>
            <a:r>
              <a:rPr lang="de-DE" sz="2000" dirty="0">
                <a:solidFill>
                  <a:schemeClr val="tx1">
                    <a:lumMod val="65000"/>
                    <a:lumOff val="35000"/>
                  </a:schemeClr>
                </a:solidFill>
                <a:latin typeface="+mj-lt"/>
              </a:rPr>
              <a:t> </a:t>
            </a:r>
          </a:p>
          <a:p>
            <a:r>
              <a:rPr lang="de-DE" sz="2000" dirty="0">
                <a:solidFill>
                  <a:schemeClr val="tx1">
                    <a:lumMod val="65000"/>
                    <a:lumOff val="35000"/>
                  </a:schemeClr>
                </a:solidFill>
                <a:latin typeface="+mj-lt"/>
              </a:rPr>
              <a:t>Der Beklagte verschloss die Wunde und gab die Anweisung, das Pferd müsse zwei Tage geschont werden, könne dann aber wieder geritten werden, soweit keine Schwellung im Wundbereich eintrete. </a:t>
            </a:r>
          </a:p>
          <a:p>
            <a:r>
              <a:rPr lang="de-DE" sz="1400" dirty="0"/>
              <a:t> </a:t>
            </a:r>
          </a:p>
          <a:p>
            <a:endParaRPr lang="de-DE" sz="1400" dirty="0">
              <a:solidFill>
                <a:schemeClr val="tx1">
                  <a:lumMod val="65000"/>
                  <a:lumOff val="35000"/>
                </a:schemeClr>
              </a:solidFill>
              <a:latin typeface="+mj-lt"/>
            </a:endParaRPr>
          </a:p>
          <a:p>
            <a:endParaRPr lang="de-DE" sz="1400" dirty="0" smtClean="0">
              <a:solidFill>
                <a:schemeClr val="tx1">
                  <a:lumMod val="65000"/>
                  <a:lumOff val="35000"/>
                </a:schemeClr>
              </a:solidFill>
              <a:latin typeface="+mj-lt"/>
            </a:endParaRPr>
          </a:p>
        </p:txBody>
      </p:sp>
    </p:spTree>
    <p:extLst>
      <p:ext uri="{BB962C8B-B14F-4D97-AF65-F5344CB8AC3E}">
        <p14:creationId xmlns:p14="http://schemas.microsoft.com/office/powerpoint/2010/main" val="82491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75469" y="304538"/>
            <a:ext cx="9135122" cy="429209"/>
          </a:xfrm>
        </p:spPr>
        <p:txBody>
          <a:bodyPr/>
          <a:lstStyle/>
          <a:p>
            <a:r>
              <a:rPr lang="de-DE" b="1" i="1" dirty="0" smtClean="0"/>
              <a:t>Rechtsprechung</a:t>
            </a:r>
            <a:endParaRPr lang="de-DE" b="1" i="1" dirty="0"/>
          </a:p>
        </p:txBody>
      </p:sp>
      <p:sp>
        <p:nvSpPr>
          <p:cNvPr id="3" name="Fußzeilenplatzhalter 2"/>
          <p:cNvSpPr>
            <a:spLocks noGrp="1"/>
          </p:cNvSpPr>
          <p:nvPr>
            <p:ph type="ftr" sz="quarter" idx="11"/>
          </p:nvPr>
        </p:nvSpPr>
        <p:spPr/>
        <p:txBody>
          <a:bodyPr/>
          <a:lstStyle/>
          <a:p>
            <a:r>
              <a:rPr lang="de-DE"/>
              <a:t>© juracademy.de</a:t>
            </a:r>
            <a:endParaRPr lang="de-DE" dirty="0"/>
          </a:p>
        </p:txBody>
      </p:sp>
      <p:sp>
        <p:nvSpPr>
          <p:cNvPr id="4" name="Foliennummernplatzhalter 3"/>
          <p:cNvSpPr>
            <a:spLocks noGrp="1"/>
          </p:cNvSpPr>
          <p:nvPr>
            <p:ph type="sldNum" sz="quarter" idx="12"/>
          </p:nvPr>
        </p:nvSpPr>
        <p:spPr/>
        <p:txBody>
          <a:bodyPr/>
          <a:lstStyle/>
          <a:p>
            <a:fld id="{F9557B02-80BA-4E38-8DB2-34960DB7371F}" type="slidenum">
              <a:rPr lang="de-DE" smtClean="0"/>
              <a:t>3</a:t>
            </a:fld>
            <a:endParaRPr lang="de-DE"/>
          </a:p>
        </p:txBody>
      </p:sp>
      <p:sp>
        <p:nvSpPr>
          <p:cNvPr id="5" name="Textplatzhalter 4"/>
          <p:cNvSpPr>
            <a:spLocks noGrp="1"/>
          </p:cNvSpPr>
          <p:nvPr>
            <p:ph type="body" sz="quarter" idx="13"/>
          </p:nvPr>
        </p:nvSpPr>
        <p:spPr/>
        <p:txBody>
          <a:bodyPr>
            <a:normAutofit fontScale="77500" lnSpcReduction="20000"/>
          </a:bodyPr>
          <a:lstStyle/>
          <a:p>
            <a:r>
              <a:rPr lang="de-DE" sz="3600" dirty="0" smtClean="0">
                <a:solidFill>
                  <a:schemeClr val="tx1">
                    <a:lumMod val="50000"/>
                    <a:lumOff val="50000"/>
                  </a:schemeClr>
                </a:solidFill>
              </a:rPr>
              <a:t>ZR</a:t>
            </a:r>
            <a:endParaRPr lang="de-DE" sz="3600" dirty="0">
              <a:solidFill>
                <a:schemeClr val="tx1">
                  <a:lumMod val="50000"/>
                  <a:lumOff val="50000"/>
                </a:schemeClr>
              </a:solidFill>
            </a:endParaRPr>
          </a:p>
        </p:txBody>
      </p:sp>
      <p:sp>
        <p:nvSpPr>
          <p:cNvPr id="12" name="Gleichschenkliges Dreieck 11"/>
          <p:cNvSpPr/>
          <p:nvPr/>
        </p:nvSpPr>
        <p:spPr>
          <a:xfrm rot="5400000">
            <a:off x="718267" y="1253113"/>
            <a:ext cx="318652" cy="595752"/>
          </a:xfrm>
          <a:prstGeom prst="triangle">
            <a:avLst/>
          </a:prstGeom>
          <a:solidFill>
            <a:srgbClr val="FE7004"/>
          </a:solidFill>
          <a:ln>
            <a:solidFill>
              <a:srgbClr val="FE70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446663" y="990305"/>
            <a:ext cx="9907137" cy="1200329"/>
          </a:xfrm>
          <a:prstGeom prst="rect">
            <a:avLst/>
          </a:prstGeom>
          <a:noFill/>
        </p:spPr>
        <p:txBody>
          <a:bodyPr wrap="square" rtlCol="0">
            <a:spAutoFit/>
          </a:bodyPr>
          <a:lstStyle/>
          <a:p>
            <a:r>
              <a:rPr lang="de-DE" sz="3600" dirty="0" smtClean="0">
                <a:solidFill>
                  <a:schemeClr val="tx1">
                    <a:lumMod val="65000"/>
                    <a:lumOff val="35000"/>
                  </a:schemeClr>
                </a:solidFill>
                <a:latin typeface="+mj-lt"/>
              </a:rPr>
              <a:t>„Tierärztliche-Beweislastumkehr-Fall“</a:t>
            </a:r>
            <a:endParaRPr lang="de-DE" sz="3600" dirty="0" smtClean="0">
              <a:solidFill>
                <a:schemeClr val="tx1">
                  <a:lumMod val="65000"/>
                  <a:lumOff val="35000"/>
                </a:schemeClr>
              </a:solidFill>
              <a:latin typeface="+mj-lt"/>
            </a:endParaRPr>
          </a:p>
          <a:p>
            <a:r>
              <a:rPr lang="de-DE" sz="3600" dirty="0" smtClean="0">
                <a:solidFill>
                  <a:schemeClr val="tx1">
                    <a:lumMod val="65000"/>
                    <a:lumOff val="35000"/>
                  </a:schemeClr>
                </a:solidFill>
                <a:latin typeface="+mj-lt"/>
              </a:rPr>
              <a:t>BGH </a:t>
            </a:r>
            <a:r>
              <a:rPr lang="de-DE" sz="3600" dirty="0">
                <a:solidFill>
                  <a:schemeClr val="tx1">
                    <a:lumMod val="65000"/>
                    <a:lumOff val="35000"/>
                  </a:schemeClr>
                </a:solidFill>
                <a:latin typeface="+mj-lt"/>
              </a:rPr>
              <a:t>vom 10.5.2016, VI ZR 247/15 </a:t>
            </a:r>
            <a:endParaRPr lang="de-DE" sz="3600" dirty="0">
              <a:solidFill>
                <a:schemeClr val="tx1">
                  <a:lumMod val="65000"/>
                  <a:lumOff val="35000"/>
                </a:schemeClr>
              </a:solidFill>
              <a:latin typeface="+mj-lt"/>
            </a:endParaRPr>
          </a:p>
        </p:txBody>
      </p:sp>
      <p:sp>
        <p:nvSpPr>
          <p:cNvPr id="14" name="Textfeld 13"/>
          <p:cNvSpPr txBox="1"/>
          <p:nvPr/>
        </p:nvSpPr>
        <p:spPr>
          <a:xfrm>
            <a:off x="0" y="2847697"/>
            <a:ext cx="12192000" cy="3508653"/>
          </a:xfrm>
          <a:prstGeom prst="rect">
            <a:avLst/>
          </a:prstGeom>
          <a:noFill/>
        </p:spPr>
        <p:txBody>
          <a:bodyPr wrap="square" rtlCol="0">
            <a:spAutoFit/>
          </a:bodyPr>
          <a:lstStyle/>
          <a:p>
            <a:r>
              <a:rPr lang="de-DE" sz="2000" dirty="0">
                <a:solidFill>
                  <a:schemeClr val="tx1">
                    <a:lumMod val="65000"/>
                    <a:lumOff val="35000"/>
                  </a:schemeClr>
                </a:solidFill>
                <a:latin typeface="+mj-lt"/>
              </a:rPr>
              <a:t>Am 11. Juli 2010 wurde das Pferd zum Beritt abgeholt. Dabei ergaben sich leichte Taktunreinheiten im Bereich des verletzten Beines, so dass das Reiten eingestellt wurde. </a:t>
            </a:r>
            <a:r>
              <a:rPr lang="de-DE" sz="2000" b="1" i="1" dirty="0">
                <a:solidFill>
                  <a:schemeClr val="tx1">
                    <a:lumMod val="65000"/>
                    <a:lumOff val="35000"/>
                  </a:schemeClr>
                </a:solidFill>
                <a:latin typeface="+mj-lt"/>
              </a:rPr>
              <a:t>Am 14. Juli 2010 wurde eine Fraktur der Tibia hinten rechts diagnostiziert. Die Operation der Fraktur gelang nicht, das Pferd wurde </a:t>
            </a:r>
            <a:r>
              <a:rPr lang="de-DE" sz="2000" b="1" i="1" dirty="0" err="1">
                <a:solidFill>
                  <a:schemeClr val="tx1">
                    <a:lumMod val="65000"/>
                    <a:lumOff val="35000"/>
                  </a:schemeClr>
                </a:solidFill>
                <a:latin typeface="+mj-lt"/>
              </a:rPr>
              <a:t>euthanasiert</a:t>
            </a:r>
            <a:r>
              <a:rPr lang="de-DE" sz="2000" b="1" i="1" dirty="0">
                <a:solidFill>
                  <a:schemeClr val="tx1">
                    <a:lumMod val="65000"/>
                    <a:lumOff val="35000"/>
                  </a:schemeClr>
                </a:solidFill>
                <a:latin typeface="+mj-lt"/>
              </a:rPr>
              <a:t>.</a:t>
            </a:r>
          </a:p>
          <a:p>
            <a:r>
              <a:rPr lang="de-DE" sz="2000" b="1" i="1" dirty="0">
                <a:solidFill>
                  <a:schemeClr val="tx1">
                    <a:lumMod val="65000"/>
                    <a:lumOff val="35000"/>
                  </a:schemeClr>
                </a:solidFill>
                <a:latin typeface="+mj-lt"/>
              </a:rPr>
              <a:t> </a:t>
            </a:r>
          </a:p>
          <a:p>
            <a:r>
              <a:rPr lang="de-DE" sz="2000" b="1" i="1" dirty="0">
                <a:solidFill>
                  <a:schemeClr val="tx1">
                    <a:lumMod val="65000"/>
                    <a:lumOff val="35000"/>
                  </a:schemeClr>
                </a:solidFill>
                <a:latin typeface="+mj-lt"/>
              </a:rPr>
              <a:t>Die Klägerin behauptet, der Schlag der Stute habe nicht nur zur Verletzung der Haut, sondern auch zu einer Fissur des darunterliegenden Knochens geführt. Die Fissur habe sich innerhalb der folgenden Tage zu der am 14. Juli 2010 diagnostizierten Fraktur entwickelt. Dabei hätte die Fissur erkannt werden können. </a:t>
            </a:r>
          </a:p>
          <a:p>
            <a:r>
              <a:rPr lang="de-DE" sz="2000" dirty="0">
                <a:solidFill>
                  <a:schemeClr val="tx1">
                    <a:lumMod val="65000"/>
                    <a:lumOff val="35000"/>
                  </a:schemeClr>
                </a:solidFill>
                <a:latin typeface="+mj-lt"/>
              </a:rPr>
              <a:t> </a:t>
            </a:r>
          </a:p>
          <a:p>
            <a:r>
              <a:rPr lang="de-DE" sz="2000" dirty="0">
                <a:solidFill>
                  <a:schemeClr val="tx1">
                    <a:lumMod val="65000"/>
                    <a:lumOff val="35000"/>
                  </a:schemeClr>
                </a:solidFill>
                <a:latin typeface="+mj-lt"/>
              </a:rPr>
              <a:t>Kann die Klägerin Schadensersatz in Höhe des objektiven Wertes des Pferdes verlangen?</a:t>
            </a:r>
          </a:p>
          <a:p>
            <a:endParaRPr lang="de-DE" sz="1400" dirty="0">
              <a:solidFill>
                <a:schemeClr val="tx1">
                  <a:lumMod val="65000"/>
                  <a:lumOff val="35000"/>
                </a:schemeClr>
              </a:solidFill>
            </a:endParaRPr>
          </a:p>
          <a:p>
            <a:endParaRPr lang="de-DE" sz="1400" dirty="0">
              <a:solidFill>
                <a:schemeClr val="tx1">
                  <a:lumMod val="65000"/>
                  <a:lumOff val="35000"/>
                </a:schemeClr>
              </a:solidFill>
              <a:latin typeface="+mj-lt"/>
            </a:endParaRPr>
          </a:p>
          <a:p>
            <a:endParaRPr lang="de-DE" sz="1400" dirty="0" smtClean="0">
              <a:solidFill>
                <a:schemeClr val="tx1">
                  <a:lumMod val="65000"/>
                  <a:lumOff val="35000"/>
                </a:schemeClr>
              </a:solidFill>
              <a:latin typeface="+mj-lt"/>
            </a:endParaRPr>
          </a:p>
        </p:txBody>
      </p:sp>
    </p:spTree>
    <p:extLst>
      <p:ext uri="{BB962C8B-B14F-4D97-AF65-F5344CB8AC3E}">
        <p14:creationId xmlns:p14="http://schemas.microsoft.com/office/powerpoint/2010/main" val="3031039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75469" y="304538"/>
            <a:ext cx="9135122" cy="429209"/>
          </a:xfrm>
        </p:spPr>
        <p:txBody>
          <a:bodyPr/>
          <a:lstStyle/>
          <a:p>
            <a:r>
              <a:rPr lang="de-DE" b="1" i="1" dirty="0" smtClean="0"/>
              <a:t>Rechtsprechung</a:t>
            </a:r>
            <a:endParaRPr lang="de-DE" b="1" i="1" dirty="0"/>
          </a:p>
        </p:txBody>
      </p:sp>
      <p:sp>
        <p:nvSpPr>
          <p:cNvPr id="3" name="Fußzeilenplatzhalter 2"/>
          <p:cNvSpPr>
            <a:spLocks noGrp="1"/>
          </p:cNvSpPr>
          <p:nvPr>
            <p:ph type="ftr" sz="quarter" idx="11"/>
          </p:nvPr>
        </p:nvSpPr>
        <p:spPr/>
        <p:txBody>
          <a:bodyPr/>
          <a:lstStyle/>
          <a:p>
            <a:r>
              <a:rPr lang="de-DE"/>
              <a:t>© juracademy.de</a:t>
            </a:r>
            <a:endParaRPr lang="de-DE" dirty="0"/>
          </a:p>
        </p:txBody>
      </p:sp>
      <p:sp>
        <p:nvSpPr>
          <p:cNvPr id="4" name="Foliennummernplatzhalter 3"/>
          <p:cNvSpPr>
            <a:spLocks noGrp="1"/>
          </p:cNvSpPr>
          <p:nvPr>
            <p:ph type="sldNum" sz="quarter" idx="12"/>
          </p:nvPr>
        </p:nvSpPr>
        <p:spPr/>
        <p:txBody>
          <a:bodyPr/>
          <a:lstStyle/>
          <a:p>
            <a:fld id="{F9557B02-80BA-4E38-8DB2-34960DB7371F}" type="slidenum">
              <a:rPr lang="de-DE" smtClean="0"/>
              <a:t>4</a:t>
            </a:fld>
            <a:endParaRPr lang="de-DE"/>
          </a:p>
        </p:txBody>
      </p:sp>
      <p:sp>
        <p:nvSpPr>
          <p:cNvPr id="5" name="Textplatzhalter 4"/>
          <p:cNvSpPr>
            <a:spLocks noGrp="1"/>
          </p:cNvSpPr>
          <p:nvPr>
            <p:ph type="body" sz="quarter" idx="13"/>
          </p:nvPr>
        </p:nvSpPr>
        <p:spPr/>
        <p:txBody>
          <a:bodyPr>
            <a:normAutofit fontScale="77500" lnSpcReduction="20000"/>
          </a:bodyPr>
          <a:lstStyle/>
          <a:p>
            <a:r>
              <a:rPr lang="de-DE" sz="3600" dirty="0" smtClean="0">
                <a:solidFill>
                  <a:schemeClr val="tx1">
                    <a:lumMod val="50000"/>
                    <a:lumOff val="50000"/>
                  </a:schemeClr>
                </a:solidFill>
              </a:rPr>
              <a:t>ZR</a:t>
            </a:r>
            <a:endParaRPr lang="de-DE" sz="3600" dirty="0">
              <a:solidFill>
                <a:schemeClr val="tx1">
                  <a:lumMod val="50000"/>
                  <a:lumOff val="50000"/>
                </a:schemeClr>
              </a:solidFill>
            </a:endParaRPr>
          </a:p>
        </p:txBody>
      </p:sp>
      <p:sp>
        <p:nvSpPr>
          <p:cNvPr id="12" name="Gleichschenkliges Dreieck 11"/>
          <p:cNvSpPr/>
          <p:nvPr/>
        </p:nvSpPr>
        <p:spPr>
          <a:xfrm rot="5400000">
            <a:off x="718267" y="1253113"/>
            <a:ext cx="318652" cy="595752"/>
          </a:xfrm>
          <a:prstGeom prst="triangle">
            <a:avLst/>
          </a:prstGeom>
          <a:solidFill>
            <a:srgbClr val="FE7004"/>
          </a:solidFill>
          <a:ln>
            <a:solidFill>
              <a:srgbClr val="FE70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446663" y="991119"/>
            <a:ext cx="9907137" cy="1200329"/>
          </a:xfrm>
          <a:prstGeom prst="rect">
            <a:avLst/>
          </a:prstGeom>
          <a:noFill/>
        </p:spPr>
        <p:txBody>
          <a:bodyPr wrap="square" rtlCol="0">
            <a:spAutoFit/>
          </a:bodyPr>
          <a:lstStyle/>
          <a:p>
            <a:r>
              <a:rPr lang="de-DE" sz="3600" dirty="0" smtClean="0">
                <a:solidFill>
                  <a:schemeClr val="tx1">
                    <a:lumMod val="65000"/>
                    <a:lumOff val="35000"/>
                  </a:schemeClr>
                </a:solidFill>
                <a:latin typeface="+mj-lt"/>
              </a:rPr>
              <a:t>„Hausgießer-Fall“</a:t>
            </a:r>
            <a:endParaRPr lang="de-DE" sz="3600" dirty="0" smtClean="0">
              <a:solidFill>
                <a:schemeClr val="tx1">
                  <a:lumMod val="65000"/>
                  <a:lumOff val="35000"/>
                </a:schemeClr>
              </a:solidFill>
              <a:latin typeface="+mj-lt"/>
            </a:endParaRPr>
          </a:p>
          <a:p>
            <a:r>
              <a:rPr lang="de-DE" sz="3600" dirty="0" smtClean="0">
                <a:solidFill>
                  <a:schemeClr val="tx1">
                    <a:lumMod val="65000"/>
                    <a:lumOff val="35000"/>
                  </a:schemeClr>
                </a:solidFill>
                <a:latin typeface="+mj-lt"/>
              </a:rPr>
              <a:t>BGH vom </a:t>
            </a:r>
            <a:r>
              <a:rPr lang="de-DE" sz="3600" dirty="0">
                <a:solidFill>
                  <a:schemeClr val="tx1">
                    <a:lumMod val="65000"/>
                    <a:lumOff val="35000"/>
                  </a:schemeClr>
                </a:solidFill>
                <a:latin typeface="+mj-lt"/>
              </a:rPr>
              <a:t>26.4.2016, VI ZR </a:t>
            </a:r>
            <a:r>
              <a:rPr lang="de-DE" sz="3600" dirty="0" smtClean="0">
                <a:solidFill>
                  <a:schemeClr val="tx1">
                    <a:lumMod val="65000"/>
                    <a:lumOff val="35000"/>
                  </a:schemeClr>
                </a:solidFill>
                <a:latin typeface="+mj-lt"/>
              </a:rPr>
              <a:t>467/15 </a:t>
            </a:r>
            <a:endParaRPr lang="de-DE" sz="3600" dirty="0">
              <a:solidFill>
                <a:schemeClr val="tx1">
                  <a:lumMod val="65000"/>
                  <a:lumOff val="35000"/>
                </a:schemeClr>
              </a:solidFill>
              <a:latin typeface="+mj-lt"/>
            </a:endParaRPr>
          </a:p>
        </p:txBody>
      </p:sp>
      <p:sp>
        <p:nvSpPr>
          <p:cNvPr id="14" name="Textfeld 13"/>
          <p:cNvSpPr txBox="1"/>
          <p:nvPr/>
        </p:nvSpPr>
        <p:spPr>
          <a:xfrm>
            <a:off x="177421" y="2696415"/>
            <a:ext cx="12014579" cy="3477875"/>
          </a:xfrm>
          <a:prstGeom prst="rect">
            <a:avLst/>
          </a:prstGeom>
          <a:noFill/>
        </p:spPr>
        <p:txBody>
          <a:bodyPr wrap="square" rtlCol="0">
            <a:spAutoFit/>
          </a:bodyPr>
          <a:lstStyle/>
          <a:p>
            <a:r>
              <a:rPr lang="de-DE" sz="2000" dirty="0">
                <a:solidFill>
                  <a:schemeClr val="tx1">
                    <a:lumMod val="65000"/>
                    <a:lumOff val="35000"/>
                  </a:schemeClr>
                </a:solidFill>
                <a:latin typeface="+mj-lt"/>
              </a:rPr>
              <a:t>Grundstückseigentümer E verlangt von seinem Nachbarn N Schadensersatz wegen eines Wasserschadens. </a:t>
            </a:r>
          </a:p>
          <a:p>
            <a:r>
              <a:rPr lang="de-DE" sz="2000" dirty="0">
                <a:solidFill>
                  <a:schemeClr val="tx1">
                    <a:lumMod val="65000"/>
                    <a:lumOff val="35000"/>
                  </a:schemeClr>
                </a:solidFill>
                <a:latin typeface="+mj-lt"/>
              </a:rPr>
              <a:t> </a:t>
            </a:r>
          </a:p>
          <a:p>
            <a:r>
              <a:rPr lang="de-DE" sz="2000" dirty="0">
                <a:solidFill>
                  <a:schemeClr val="tx1">
                    <a:lumMod val="65000"/>
                    <a:lumOff val="35000"/>
                  </a:schemeClr>
                </a:solidFill>
                <a:latin typeface="+mj-lt"/>
              </a:rPr>
              <a:t>Während eines Kuraufenthalts des E übernahm es der N, dessen Haus zu versorgen und den Garten zu bewässern. Am 29. Juni 2011 bewässerte der Beklagte den Nachbargarten mit einem an eine Außenzapfstelle des Hauses montierten Wasserschlauch. Anschließend drehte er die am Schlauch befindliche Spritze zu, stellte aber nicht die Wasserzufuhr zum Schlauch ab. </a:t>
            </a:r>
          </a:p>
          <a:p>
            <a:r>
              <a:rPr lang="de-DE" sz="2000" dirty="0">
                <a:solidFill>
                  <a:schemeClr val="tx1">
                    <a:lumMod val="65000"/>
                    <a:lumOff val="35000"/>
                  </a:schemeClr>
                </a:solidFill>
                <a:latin typeface="+mj-lt"/>
              </a:rPr>
              <a:t> </a:t>
            </a:r>
          </a:p>
          <a:p>
            <a:r>
              <a:rPr lang="de-DE" sz="2000" dirty="0">
                <a:solidFill>
                  <a:schemeClr val="tx1">
                    <a:lumMod val="65000"/>
                    <a:lumOff val="35000"/>
                  </a:schemeClr>
                </a:solidFill>
                <a:latin typeface="+mj-lt"/>
              </a:rPr>
              <a:t>In der Nacht vom 29. auf den 30. Juni 2011 löste sich der weiter unter Wasserdruck stehende Schlauch aus der Spritze. In der Folge trat aus dem Schlauch eine erhebliche Menge Leitungswasser aus, lief in das Gebäude des Nachbarn und führte zu Beschädigungen im Untergeschoss. </a:t>
            </a:r>
          </a:p>
          <a:p>
            <a:r>
              <a:rPr lang="de-DE" sz="2000" dirty="0"/>
              <a:t> </a:t>
            </a:r>
          </a:p>
        </p:txBody>
      </p:sp>
    </p:spTree>
    <p:extLst>
      <p:ext uri="{BB962C8B-B14F-4D97-AF65-F5344CB8AC3E}">
        <p14:creationId xmlns:p14="http://schemas.microsoft.com/office/powerpoint/2010/main" val="95363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75469" y="304538"/>
            <a:ext cx="9135122" cy="429209"/>
          </a:xfrm>
        </p:spPr>
        <p:txBody>
          <a:bodyPr/>
          <a:lstStyle/>
          <a:p>
            <a:r>
              <a:rPr lang="de-DE" b="1" i="1" dirty="0" smtClean="0"/>
              <a:t>Rechtsprechung</a:t>
            </a:r>
            <a:endParaRPr lang="de-DE" b="1" i="1" dirty="0"/>
          </a:p>
        </p:txBody>
      </p:sp>
      <p:sp>
        <p:nvSpPr>
          <p:cNvPr id="3" name="Fußzeilenplatzhalter 2"/>
          <p:cNvSpPr>
            <a:spLocks noGrp="1"/>
          </p:cNvSpPr>
          <p:nvPr>
            <p:ph type="ftr" sz="quarter" idx="11"/>
          </p:nvPr>
        </p:nvSpPr>
        <p:spPr/>
        <p:txBody>
          <a:bodyPr/>
          <a:lstStyle/>
          <a:p>
            <a:r>
              <a:rPr lang="de-DE"/>
              <a:t>© juracademy.de</a:t>
            </a:r>
            <a:endParaRPr lang="de-DE" dirty="0"/>
          </a:p>
        </p:txBody>
      </p:sp>
      <p:sp>
        <p:nvSpPr>
          <p:cNvPr id="4" name="Foliennummernplatzhalter 3"/>
          <p:cNvSpPr>
            <a:spLocks noGrp="1"/>
          </p:cNvSpPr>
          <p:nvPr>
            <p:ph type="sldNum" sz="quarter" idx="12"/>
          </p:nvPr>
        </p:nvSpPr>
        <p:spPr/>
        <p:txBody>
          <a:bodyPr/>
          <a:lstStyle/>
          <a:p>
            <a:fld id="{F9557B02-80BA-4E38-8DB2-34960DB7371F}" type="slidenum">
              <a:rPr lang="de-DE" smtClean="0"/>
              <a:t>5</a:t>
            </a:fld>
            <a:endParaRPr lang="de-DE"/>
          </a:p>
        </p:txBody>
      </p:sp>
      <p:sp>
        <p:nvSpPr>
          <p:cNvPr id="5" name="Textplatzhalter 4"/>
          <p:cNvSpPr>
            <a:spLocks noGrp="1"/>
          </p:cNvSpPr>
          <p:nvPr>
            <p:ph type="body" sz="quarter" idx="13"/>
          </p:nvPr>
        </p:nvSpPr>
        <p:spPr/>
        <p:txBody>
          <a:bodyPr>
            <a:normAutofit fontScale="77500" lnSpcReduction="20000"/>
          </a:bodyPr>
          <a:lstStyle/>
          <a:p>
            <a:r>
              <a:rPr lang="de-DE" sz="3600" dirty="0" smtClean="0">
                <a:solidFill>
                  <a:schemeClr val="tx1">
                    <a:lumMod val="50000"/>
                    <a:lumOff val="50000"/>
                  </a:schemeClr>
                </a:solidFill>
              </a:rPr>
              <a:t>ZR</a:t>
            </a:r>
            <a:endParaRPr lang="de-DE" sz="3600" dirty="0">
              <a:solidFill>
                <a:schemeClr val="tx1">
                  <a:lumMod val="50000"/>
                  <a:lumOff val="50000"/>
                </a:schemeClr>
              </a:solidFill>
            </a:endParaRPr>
          </a:p>
        </p:txBody>
      </p:sp>
      <p:sp>
        <p:nvSpPr>
          <p:cNvPr id="12" name="Gleichschenkliges Dreieck 11"/>
          <p:cNvSpPr/>
          <p:nvPr/>
        </p:nvSpPr>
        <p:spPr>
          <a:xfrm rot="5400000">
            <a:off x="718267" y="1253113"/>
            <a:ext cx="318652" cy="595752"/>
          </a:xfrm>
          <a:prstGeom prst="triangle">
            <a:avLst/>
          </a:prstGeom>
          <a:solidFill>
            <a:srgbClr val="FE7004"/>
          </a:solidFill>
          <a:ln>
            <a:solidFill>
              <a:srgbClr val="FE70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446663" y="991119"/>
            <a:ext cx="9907137" cy="1200329"/>
          </a:xfrm>
          <a:prstGeom prst="rect">
            <a:avLst/>
          </a:prstGeom>
          <a:noFill/>
        </p:spPr>
        <p:txBody>
          <a:bodyPr wrap="square" rtlCol="0">
            <a:spAutoFit/>
          </a:bodyPr>
          <a:lstStyle/>
          <a:p>
            <a:r>
              <a:rPr lang="de-DE" sz="3600" dirty="0" smtClean="0">
                <a:solidFill>
                  <a:schemeClr val="tx1">
                    <a:lumMod val="65000"/>
                    <a:lumOff val="35000"/>
                  </a:schemeClr>
                </a:solidFill>
                <a:latin typeface="+mj-lt"/>
              </a:rPr>
              <a:t>„Hausgießer-Fall“</a:t>
            </a:r>
            <a:endParaRPr lang="de-DE" sz="3600" dirty="0" smtClean="0">
              <a:solidFill>
                <a:schemeClr val="tx1">
                  <a:lumMod val="65000"/>
                  <a:lumOff val="35000"/>
                </a:schemeClr>
              </a:solidFill>
              <a:latin typeface="+mj-lt"/>
            </a:endParaRPr>
          </a:p>
          <a:p>
            <a:r>
              <a:rPr lang="de-DE" sz="3600" dirty="0" smtClean="0">
                <a:solidFill>
                  <a:schemeClr val="tx1">
                    <a:lumMod val="65000"/>
                    <a:lumOff val="35000"/>
                  </a:schemeClr>
                </a:solidFill>
                <a:latin typeface="+mj-lt"/>
              </a:rPr>
              <a:t>BGH vom </a:t>
            </a:r>
            <a:r>
              <a:rPr lang="de-DE" sz="3600" dirty="0">
                <a:solidFill>
                  <a:schemeClr val="tx1">
                    <a:lumMod val="65000"/>
                    <a:lumOff val="35000"/>
                  </a:schemeClr>
                </a:solidFill>
                <a:latin typeface="+mj-lt"/>
              </a:rPr>
              <a:t>26.4.2016, VI ZR </a:t>
            </a:r>
            <a:r>
              <a:rPr lang="de-DE" sz="3600" dirty="0" smtClean="0">
                <a:solidFill>
                  <a:schemeClr val="tx1">
                    <a:lumMod val="65000"/>
                    <a:lumOff val="35000"/>
                  </a:schemeClr>
                </a:solidFill>
                <a:latin typeface="+mj-lt"/>
              </a:rPr>
              <a:t>467/15 </a:t>
            </a:r>
            <a:endParaRPr lang="de-DE" sz="3600" dirty="0">
              <a:solidFill>
                <a:schemeClr val="tx1">
                  <a:lumMod val="65000"/>
                  <a:lumOff val="35000"/>
                </a:schemeClr>
              </a:solidFill>
              <a:latin typeface="+mj-lt"/>
            </a:endParaRPr>
          </a:p>
        </p:txBody>
      </p:sp>
      <p:sp>
        <p:nvSpPr>
          <p:cNvPr id="14" name="Textfeld 13"/>
          <p:cNvSpPr txBox="1"/>
          <p:nvPr/>
        </p:nvSpPr>
        <p:spPr>
          <a:xfrm>
            <a:off x="538774" y="2888904"/>
            <a:ext cx="12014579" cy="3077766"/>
          </a:xfrm>
          <a:prstGeom prst="rect">
            <a:avLst/>
          </a:prstGeom>
          <a:noFill/>
        </p:spPr>
        <p:txBody>
          <a:bodyPr wrap="square" rtlCol="0">
            <a:spAutoFit/>
          </a:bodyPr>
          <a:lstStyle/>
          <a:p>
            <a:r>
              <a:rPr lang="de-DE" sz="2000" dirty="0">
                <a:solidFill>
                  <a:schemeClr val="tx1">
                    <a:lumMod val="65000"/>
                    <a:lumOff val="35000"/>
                  </a:schemeClr>
                </a:solidFill>
                <a:latin typeface="+mj-lt"/>
              </a:rPr>
              <a:t>Der N ist für Schäden bei Nachbarschaftshilfe und Gefälligkeitshandlungen privat haftpflichtversichert. </a:t>
            </a:r>
          </a:p>
          <a:p>
            <a:r>
              <a:rPr lang="de-DE" sz="2000" dirty="0">
                <a:solidFill>
                  <a:schemeClr val="tx1">
                    <a:lumMod val="65000"/>
                    <a:lumOff val="35000"/>
                  </a:schemeClr>
                </a:solidFill>
                <a:latin typeface="+mj-lt"/>
              </a:rPr>
              <a:t> </a:t>
            </a:r>
          </a:p>
          <a:p>
            <a:r>
              <a:rPr lang="de-DE" sz="2000" dirty="0">
                <a:solidFill>
                  <a:schemeClr val="tx1">
                    <a:lumMod val="65000"/>
                    <a:lumOff val="35000"/>
                  </a:schemeClr>
                </a:solidFill>
                <a:latin typeface="+mj-lt"/>
              </a:rPr>
              <a:t>N ist der Ansicht  eine Haftung komme nicht in Betracht, es kann ja nicht sein, dass man bei reinen Freundschaftsdiensten schon für einfache Fahrlässigkeit haftet</a:t>
            </a:r>
            <a:r>
              <a:rPr lang="de-DE" sz="2000" dirty="0" smtClean="0">
                <a:solidFill>
                  <a:schemeClr val="tx1">
                    <a:lumMod val="65000"/>
                    <a:lumOff val="35000"/>
                  </a:schemeClr>
                </a:solidFill>
                <a:latin typeface="+mj-lt"/>
              </a:rPr>
              <a:t>.</a:t>
            </a:r>
          </a:p>
          <a:p>
            <a:endParaRPr lang="de-DE" sz="2000" dirty="0">
              <a:solidFill>
                <a:schemeClr val="tx1">
                  <a:lumMod val="65000"/>
                  <a:lumOff val="35000"/>
                </a:schemeClr>
              </a:solidFill>
              <a:latin typeface="+mj-lt"/>
            </a:endParaRPr>
          </a:p>
          <a:p>
            <a:r>
              <a:rPr lang="de-DE" sz="2000" dirty="0" err="1">
                <a:solidFill>
                  <a:schemeClr val="tx1">
                    <a:lumMod val="65000"/>
                    <a:lumOff val="35000"/>
                  </a:schemeClr>
                </a:solidFill>
                <a:latin typeface="+mj-lt"/>
              </a:rPr>
              <a:t>Bearbeitervermerk</a:t>
            </a:r>
            <a:r>
              <a:rPr lang="de-DE" sz="2000" dirty="0">
                <a:solidFill>
                  <a:schemeClr val="tx1">
                    <a:lumMod val="65000"/>
                    <a:lumOff val="35000"/>
                  </a:schemeClr>
                </a:solidFill>
                <a:latin typeface="+mj-lt"/>
              </a:rPr>
              <a:t>:</a:t>
            </a:r>
          </a:p>
          <a:p>
            <a:r>
              <a:rPr lang="de-DE" sz="2000" dirty="0">
                <a:solidFill>
                  <a:schemeClr val="tx1">
                    <a:lumMod val="65000"/>
                    <a:lumOff val="35000"/>
                  </a:schemeClr>
                </a:solidFill>
                <a:latin typeface="+mj-lt"/>
              </a:rPr>
              <a:t>klären sie ob E einen Anspruch auf Ersatz der entstandenen Schäden hat.</a:t>
            </a:r>
          </a:p>
          <a:p>
            <a:endParaRPr lang="de-DE" sz="2000" dirty="0">
              <a:solidFill>
                <a:schemeClr val="tx1">
                  <a:lumMod val="65000"/>
                  <a:lumOff val="35000"/>
                </a:schemeClr>
              </a:solidFill>
            </a:endParaRPr>
          </a:p>
          <a:p>
            <a:endParaRPr lang="de-DE" sz="1400" dirty="0">
              <a:solidFill>
                <a:schemeClr val="tx1">
                  <a:lumMod val="65000"/>
                  <a:lumOff val="35000"/>
                </a:schemeClr>
              </a:solidFill>
            </a:endParaRPr>
          </a:p>
          <a:p>
            <a:r>
              <a:rPr lang="de-DE" sz="2000" dirty="0"/>
              <a:t> </a:t>
            </a:r>
          </a:p>
        </p:txBody>
      </p:sp>
    </p:spTree>
    <p:extLst>
      <p:ext uri="{BB962C8B-B14F-4D97-AF65-F5344CB8AC3E}">
        <p14:creationId xmlns:p14="http://schemas.microsoft.com/office/powerpoint/2010/main" val="426869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461</Words>
  <Application>Microsoft Office PowerPoint</Application>
  <PresentationFormat>Breitbild</PresentationFormat>
  <Paragraphs>59</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Courier New</vt:lpstr>
      <vt:lpstr>Office Theme</vt:lpstr>
      <vt:lpstr>Rechtsprechung</vt:lpstr>
      <vt:lpstr>Rechtsprechung</vt:lpstr>
      <vt:lpstr>Rechtsprechung</vt:lpstr>
      <vt:lpstr>Rechtsprechung</vt:lpstr>
      <vt:lpstr>Rechtsprechung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Rechtsprechung</dc:title>
  <dc:creator>Tomek</dc:creator>
  <cp:lastModifiedBy>Tomek</cp:lastModifiedBy>
  <cp:revision>2</cp:revision>
  <dcterms:created xsi:type="dcterms:W3CDTF">2017-05-29T12:16:45Z</dcterms:created>
  <dcterms:modified xsi:type="dcterms:W3CDTF">2017-05-29T12:48:16Z</dcterms:modified>
</cp:coreProperties>
</file>